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slides/slide256.xml" ContentType="application/vnd.openxmlformats-officedocument.presentationml.slide+xml"/>
  <Override PartName="/ppt/slides/slide257.xml" ContentType="application/vnd.openxmlformats-officedocument.presentationml.slide+xml"/>
  <Override PartName="/ppt/slides/slide258.xml" ContentType="application/vnd.openxmlformats-officedocument.presentationml.slide+xml"/>
  <Override PartName="/ppt/slides/slide259.xml" ContentType="application/vnd.openxmlformats-officedocument.presentationml.slide+xml"/>
  <Override PartName="/ppt/slides/slide260.xml" ContentType="application/vnd.openxmlformats-officedocument.presentationml.slide+xml"/>
  <Override PartName="/ppt/slides/slide261.xml" ContentType="application/vnd.openxmlformats-officedocument.presentationml.slide+xml"/>
  <Override PartName="/ppt/slides/slide262.xml" ContentType="application/vnd.openxmlformats-officedocument.presentationml.slide+xml"/>
  <Override PartName="/ppt/slides/slide263.xml" ContentType="application/vnd.openxmlformats-officedocument.presentationml.slide+xml"/>
  <Override PartName="/ppt/slides/slide264.xml" ContentType="application/vnd.openxmlformats-officedocument.presentationml.slide+xml"/>
  <Override PartName="/ppt/slides/slide265.xml" ContentType="application/vnd.openxmlformats-officedocument.presentationml.slide+xml"/>
  <Override PartName="/ppt/slides/slide266.xml" ContentType="application/vnd.openxmlformats-officedocument.presentationml.slide+xml"/>
  <Override PartName="/ppt/slides/slide267.xml" ContentType="application/vnd.openxmlformats-officedocument.presentationml.slide+xml"/>
  <Override PartName="/ppt/slides/slide268.xml" ContentType="application/vnd.openxmlformats-officedocument.presentationml.slide+xml"/>
  <Override PartName="/ppt/slides/slide269.xml" ContentType="application/vnd.openxmlformats-officedocument.presentationml.slide+xml"/>
  <Override PartName="/ppt/slides/slide270.xml" ContentType="application/vnd.openxmlformats-officedocument.presentationml.slide+xml"/>
  <Override PartName="/ppt/slides/slide271.xml" ContentType="application/vnd.openxmlformats-officedocument.presentationml.slide+xml"/>
  <Override PartName="/ppt/slides/slide272.xml" ContentType="application/vnd.openxmlformats-officedocument.presentationml.slide+xml"/>
  <Override PartName="/ppt/slides/slide273.xml" ContentType="application/vnd.openxmlformats-officedocument.presentationml.slide+xml"/>
  <Override PartName="/ppt/slides/slide274.xml" ContentType="application/vnd.openxmlformats-officedocument.presentationml.slide+xml"/>
  <Override PartName="/ppt/slides/slide275.xml" ContentType="application/vnd.openxmlformats-officedocument.presentationml.slide+xml"/>
  <Override PartName="/ppt/slides/slide276.xml" ContentType="application/vnd.openxmlformats-officedocument.presentationml.slide+xml"/>
  <Override PartName="/ppt/slides/slide277.xml" ContentType="application/vnd.openxmlformats-officedocument.presentationml.slide+xml"/>
  <Override PartName="/ppt/slides/slide278.xml" ContentType="application/vnd.openxmlformats-officedocument.presentationml.slide+xml"/>
  <Override PartName="/ppt/slides/slide279.xml" ContentType="application/vnd.openxmlformats-officedocument.presentationml.slide+xml"/>
  <Override PartName="/ppt/slides/slide280.xml" ContentType="application/vnd.openxmlformats-officedocument.presentationml.slide+xml"/>
  <Override PartName="/ppt/slides/slide281.xml" ContentType="application/vnd.openxmlformats-officedocument.presentationml.slide+xml"/>
  <Override PartName="/ppt/slides/slide282.xml" ContentType="application/vnd.openxmlformats-officedocument.presentationml.slide+xml"/>
  <Override PartName="/ppt/slides/slide283.xml" ContentType="application/vnd.openxmlformats-officedocument.presentationml.slide+xml"/>
  <Override PartName="/ppt/slides/slide284.xml" ContentType="application/vnd.openxmlformats-officedocument.presentationml.slide+xml"/>
  <Override PartName="/ppt/slides/slide285.xml" ContentType="application/vnd.openxmlformats-officedocument.presentationml.slide+xml"/>
  <Override PartName="/ppt/slides/slide286.xml" ContentType="application/vnd.openxmlformats-officedocument.presentationml.slide+xml"/>
  <Override PartName="/ppt/slides/slide287.xml" ContentType="application/vnd.openxmlformats-officedocument.presentationml.slide+xml"/>
  <Override PartName="/ppt/slides/slide288.xml" ContentType="application/vnd.openxmlformats-officedocument.presentationml.slide+xml"/>
  <Override PartName="/ppt/slides/slide289.xml" ContentType="application/vnd.openxmlformats-officedocument.presentationml.slide+xml"/>
  <Override PartName="/ppt/slides/slide290.xml" ContentType="application/vnd.openxmlformats-officedocument.presentationml.slide+xml"/>
  <Override PartName="/ppt/slides/slide291.xml" ContentType="application/vnd.openxmlformats-officedocument.presentationml.slide+xml"/>
  <Override PartName="/ppt/slides/slide292.xml" ContentType="application/vnd.openxmlformats-officedocument.presentationml.slide+xml"/>
  <Override PartName="/ppt/slides/slide293.xml" ContentType="application/vnd.openxmlformats-officedocument.presentationml.slide+xml"/>
  <Override PartName="/ppt/slides/slide294.xml" ContentType="application/vnd.openxmlformats-officedocument.presentationml.slide+xml"/>
  <Override PartName="/ppt/slides/slide295.xml" ContentType="application/vnd.openxmlformats-officedocument.presentationml.slide+xml"/>
  <Override PartName="/ppt/slides/slide296.xml" ContentType="application/vnd.openxmlformats-officedocument.presentationml.slide+xml"/>
  <Override PartName="/ppt/slides/slide297.xml" ContentType="application/vnd.openxmlformats-officedocument.presentationml.slide+xml"/>
  <Override PartName="/ppt/slides/slide298.xml" ContentType="application/vnd.openxmlformats-officedocument.presentationml.slide+xml"/>
  <Override PartName="/ppt/slides/slide299.xml" ContentType="application/vnd.openxmlformats-officedocument.presentationml.slide+xml"/>
  <Override PartName="/ppt/slides/slide300.xml" ContentType="application/vnd.openxmlformats-officedocument.presentationml.slide+xml"/>
  <Override PartName="/ppt/slides/slide301.xml" ContentType="application/vnd.openxmlformats-officedocument.presentationml.slide+xml"/>
  <Override PartName="/ppt/slides/slide302.xml" ContentType="application/vnd.openxmlformats-officedocument.presentationml.slide+xml"/>
  <Override PartName="/ppt/slides/slide303.xml" ContentType="application/vnd.openxmlformats-officedocument.presentationml.slide+xml"/>
  <Override PartName="/ppt/slides/slide304.xml" ContentType="application/vnd.openxmlformats-officedocument.presentationml.slide+xml"/>
  <Override PartName="/ppt/slides/slide305.xml" ContentType="application/vnd.openxmlformats-officedocument.presentationml.slide+xml"/>
  <Override PartName="/ppt/slides/slide306.xml" ContentType="application/vnd.openxmlformats-officedocument.presentationml.slide+xml"/>
  <Override PartName="/ppt/slides/slide307.xml" ContentType="application/vnd.openxmlformats-officedocument.presentationml.slide+xml"/>
  <Override PartName="/ppt/slides/slide308.xml" ContentType="application/vnd.openxmlformats-officedocument.presentationml.slide+xml"/>
  <Override PartName="/ppt/slides/slide309.xml" ContentType="application/vnd.openxmlformats-officedocument.presentationml.slide+xml"/>
  <Override PartName="/ppt/slides/slide310.xml" ContentType="application/vnd.openxmlformats-officedocument.presentationml.slide+xml"/>
  <Override PartName="/ppt/slides/slide311.xml" ContentType="application/vnd.openxmlformats-officedocument.presentationml.slide+xml"/>
  <Override PartName="/ppt/slides/slide312.xml" ContentType="application/vnd.openxmlformats-officedocument.presentationml.slide+xml"/>
  <Override PartName="/ppt/slides/slide313.xml" ContentType="application/vnd.openxmlformats-officedocument.presentationml.slide+xml"/>
  <Override PartName="/ppt/slides/slide314.xml" ContentType="application/vnd.openxmlformats-officedocument.presentationml.slide+xml"/>
  <Override PartName="/ppt/slides/slide315.xml" ContentType="application/vnd.openxmlformats-officedocument.presentationml.slide+xml"/>
  <Override PartName="/ppt/slides/slide316.xml" ContentType="application/vnd.openxmlformats-officedocument.presentationml.slide+xml"/>
  <Override PartName="/ppt/slides/slide317.xml" ContentType="application/vnd.openxmlformats-officedocument.presentationml.slide+xml"/>
  <Override PartName="/ppt/slides/slide318.xml" ContentType="application/vnd.openxmlformats-officedocument.presentationml.slide+xml"/>
  <Override PartName="/ppt/slides/slide319.xml" ContentType="application/vnd.openxmlformats-officedocument.presentationml.slide+xml"/>
  <Override PartName="/ppt/slides/slide320.xml" ContentType="application/vnd.openxmlformats-officedocument.presentationml.slide+xml"/>
  <Override PartName="/ppt/slides/slide321.xml" ContentType="application/vnd.openxmlformats-officedocument.presentationml.slide+xml"/>
  <Override PartName="/ppt/slides/slide322.xml" ContentType="application/vnd.openxmlformats-officedocument.presentationml.slide+xml"/>
  <Override PartName="/ppt/slides/slide323.xml" ContentType="application/vnd.openxmlformats-officedocument.presentationml.slide+xml"/>
  <Override PartName="/ppt/slides/slide324.xml" ContentType="application/vnd.openxmlformats-officedocument.presentationml.slide+xml"/>
  <Override PartName="/ppt/slides/slide325.xml" ContentType="application/vnd.openxmlformats-officedocument.presentationml.slide+xml"/>
  <Override PartName="/ppt/slides/slide326.xml" ContentType="application/vnd.openxmlformats-officedocument.presentationml.slide+xml"/>
  <Override PartName="/ppt/slides/slide327.xml" ContentType="application/vnd.openxmlformats-officedocument.presentationml.slide+xml"/>
  <Override PartName="/ppt/slides/slide328.xml" ContentType="application/vnd.openxmlformats-officedocument.presentationml.slide+xml"/>
  <Override PartName="/ppt/slides/slide329.xml" ContentType="application/vnd.openxmlformats-officedocument.presentationml.slide+xml"/>
  <Override PartName="/ppt/slides/slide330.xml" ContentType="application/vnd.openxmlformats-officedocument.presentationml.slide+xml"/>
  <Override PartName="/ppt/slides/slide331.xml" ContentType="application/vnd.openxmlformats-officedocument.presentationml.slide+xml"/>
  <Override PartName="/ppt/slides/slide332.xml" ContentType="application/vnd.openxmlformats-officedocument.presentationml.slide+xml"/>
  <Override PartName="/ppt/slides/slide333.xml" ContentType="application/vnd.openxmlformats-officedocument.presentationml.slide+xml"/>
  <Override PartName="/ppt/slides/slide334.xml" ContentType="application/vnd.openxmlformats-officedocument.presentationml.slide+xml"/>
  <Override PartName="/ppt/slides/slide335.xml" ContentType="application/vnd.openxmlformats-officedocument.presentationml.slide+xml"/>
  <Override PartName="/ppt/slides/slide336.xml" ContentType="application/vnd.openxmlformats-officedocument.presentationml.slide+xml"/>
  <Override PartName="/ppt/slides/slide337.xml" ContentType="application/vnd.openxmlformats-officedocument.presentationml.slide+xml"/>
  <Override PartName="/ppt/slides/slide338.xml" ContentType="application/vnd.openxmlformats-officedocument.presentationml.slide+xml"/>
  <Override PartName="/ppt/slides/slide339.xml" ContentType="application/vnd.openxmlformats-officedocument.presentationml.slide+xml"/>
  <Override PartName="/ppt/slides/slide340.xml" ContentType="application/vnd.openxmlformats-officedocument.presentationml.slide+xml"/>
  <Override PartName="/ppt/slides/slide341.xml" ContentType="application/vnd.openxmlformats-officedocument.presentationml.slide+xml"/>
  <Override PartName="/ppt/slides/slide342.xml" ContentType="application/vnd.openxmlformats-officedocument.presentationml.slide+xml"/>
  <Override PartName="/ppt/slides/slide343.xml" ContentType="application/vnd.openxmlformats-officedocument.presentationml.slide+xml"/>
  <Override PartName="/ppt/slides/slide344.xml" ContentType="application/vnd.openxmlformats-officedocument.presentationml.slide+xml"/>
  <Override PartName="/ppt/slides/slide345.xml" ContentType="application/vnd.openxmlformats-officedocument.presentationml.slide+xml"/>
  <Override PartName="/ppt/slides/slide346.xml" ContentType="application/vnd.openxmlformats-officedocument.presentationml.slide+xml"/>
  <Override PartName="/ppt/slides/slide347.xml" ContentType="application/vnd.openxmlformats-officedocument.presentationml.slide+xml"/>
  <Override PartName="/ppt/slides/slide348.xml" ContentType="application/vnd.openxmlformats-officedocument.presentationml.slide+xml"/>
  <Override PartName="/ppt/slides/slide349.xml" ContentType="application/vnd.openxmlformats-officedocument.presentationml.slide+xml"/>
  <Override PartName="/ppt/slides/slide350.xml" ContentType="application/vnd.openxmlformats-officedocument.presentationml.slide+xml"/>
  <Override PartName="/ppt/slides/slide351.xml" ContentType="application/vnd.openxmlformats-officedocument.presentationml.slide+xml"/>
  <Override PartName="/ppt/slides/slide352.xml" ContentType="application/vnd.openxmlformats-officedocument.presentationml.slide+xml"/>
  <Override PartName="/ppt/slides/slide353.xml" ContentType="application/vnd.openxmlformats-officedocument.presentationml.slide+xml"/>
  <Override PartName="/ppt/slides/slide354.xml" ContentType="application/vnd.openxmlformats-officedocument.presentationml.slide+xml"/>
  <Override PartName="/ppt/slides/slide355.xml" ContentType="application/vnd.openxmlformats-officedocument.presentationml.slide+xml"/>
  <Override PartName="/ppt/slides/slide356.xml" ContentType="application/vnd.openxmlformats-officedocument.presentationml.slide+xml"/>
  <Override PartName="/ppt/slides/slide357.xml" ContentType="application/vnd.openxmlformats-officedocument.presentationml.slide+xml"/>
  <Override PartName="/ppt/slides/slide358.xml" ContentType="application/vnd.openxmlformats-officedocument.presentationml.slide+xml"/>
  <Override PartName="/ppt/slides/slide359.xml" ContentType="application/vnd.openxmlformats-officedocument.presentationml.slide+xml"/>
  <Override PartName="/ppt/slides/slide360.xml" ContentType="application/vnd.openxmlformats-officedocument.presentationml.slide+xml"/>
  <Override PartName="/ppt/slides/slide361.xml" ContentType="application/vnd.openxmlformats-officedocument.presentationml.slide+xml"/>
  <Override PartName="/ppt/slides/slide362.xml" ContentType="application/vnd.openxmlformats-officedocument.presentationml.slide+xml"/>
  <Override PartName="/ppt/slides/slide363.xml" ContentType="application/vnd.openxmlformats-officedocument.presentationml.slide+xml"/>
  <Override PartName="/ppt/slides/slide364.xml" ContentType="application/vnd.openxmlformats-officedocument.presentationml.slide+xml"/>
  <Override PartName="/ppt/slides/slide365.xml" ContentType="application/vnd.openxmlformats-officedocument.presentationml.slide+xml"/>
  <Override PartName="/ppt/slides/slide366.xml" ContentType="application/vnd.openxmlformats-officedocument.presentationml.slide+xml"/>
  <Override PartName="/ppt/slides/slide367.xml" ContentType="application/vnd.openxmlformats-officedocument.presentationml.slide+xml"/>
  <Override PartName="/ppt/slides/slide368.xml" ContentType="application/vnd.openxmlformats-officedocument.presentationml.slide+xml"/>
  <Override PartName="/ppt/slides/slide369.xml" ContentType="application/vnd.openxmlformats-officedocument.presentationml.slide+xml"/>
  <Override PartName="/ppt/slides/slide370.xml" ContentType="application/vnd.openxmlformats-officedocument.presentationml.slide+xml"/>
  <Override PartName="/ppt/slides/slide371.xml" ContentType="application/vnd.openxmlformats-officedocument.presentationml.slide+xml"/>
  <Override PartName="/ppt/slides/slide372.xml" ContentType="application/vnd.openxmlformats-officedocument.presentationml.slide+xml"/>
  <Override PartName="/ppt/slides/slide373.xml" ContentType="application/vnd.openxmlformats-officedocument.presentationml.slide+xml"/>
  <Override PartName="/ppt/slides/slide374.xml" ContentType="application/vnd.openxmlformats-officedocument.presentationml.slide+xml"/>
  <Override PartName="/ppt/slides/slide375.xml" ContentType="application/vnd.openxmlformats-officedocument.presentationml.slide+xml"/>
  <Override PartName="/ppt/slides/slide376.xml" ContentType="application/vnd.openxmlformats-officedocument.presentationml.slide+xml"/>
  <Override PartName="/ppt/slides/slide377.xml" ContentType="application/vnd.openxmlformats-officedocument.presentationml.slide+xml"/>
  <Override PartName="/ppt/slides/slide378.xml" ContentType="application/vnd.openxmlformats-officedocument.presentationml.slide+xml"/>
  <Override PartName="/ppt/slides/slide379.xml" ContentType="application/vnd.openxmlformats-officedocument.presentationml.slide+xml"/>
  <Override PartName="/ppt/slides/slide380.xml" ContentType="application/vnd.openxmlformats-officedocument.presentationml.slide+xml"/>
  <Override PartName="/ppt/slides/slide381.xml" ContentType="application/vnd.openxmlformats-officedocument.presentationml.slide+xml"/>
  <Override PartName="/ppt/slides/slide382.xml" ContentType="application/vnd.openxmlformats-officedocument.presentationml.slide+xml"/>
  <Override PartName="/ppt/slides/slide383.xml" ContentType="application/vnd.openxmlformats-officedocument.presentationml.slide+xml"/>
  <Override PartName="/ppt/slides/slide384.xml" ContentType="application/vnd.openxmlformats-officedocument.presentationml.slide+xml"/>
  <Override PartName="/ppt/slides/slide385.xml" ContentType="application/vnd.openxmlformats-officedocument.presentationml.slide+xml"/>
  <Override PartName="/ppt/slides/slide386.xml" ContentType="application/vnd.openxmlformats-officedocument.presentationml.slide+xml"/>
  <Override PartName="/ppt/slides/slide387.xml" ContentType="application/vnd.openxmlformats-officedocument.presentationml.slide+xml"/>
  <Override PartName="/ppt/slides/slide388.xml" ContentType="application/vnd.openxmlformats-officedocument.presentationml.slide+xml"/>
  <Override PartName="/ppt/slides/slide389.xml" ContentType="application/vnd.openxmlformats-officedocument.presentationml.slide+xml"/>
  <Override PartName="/ppt/slides/slide390.xml" ContentType="application/vnd.openxmlformats-officedocument.presentationml.slide+xml"/>
  <Override PartName="/ppt/slides/slide391.xml" ContentType="application/vnd.openxmlformats-officedocument.presentationml.slide+xml"/>
  <Override PartName="/ppt/slides/slide392.xml" ContentType="application/vnd.openxmlformats-officedocument.presentationml.slide+xml"/>
  <Override PartName="/ppt/slides/slide393.xml" ContentType="application/vnd.openxmlformats-officedocument.presentationml.slide+xml"/>
  <Override PartName="/ppt/slides/slide394.xml" ContentType="application/vnd.openxmlformats-officedocument.presentationml.slide+xml"/>
  <Override PartName="/ppt/slides/slide395.xml" ContentType="application/vnd.openxmlformats-officedocument.presentationml.slide+xml"/>
  <Override PartName="/ppt/slides/slide396.xml" ContentType="application/vnd.openxmlformats-officedocument.presentationml.slide+xml"/>
  <Override PartName="/ppt/slides/slide397.xml" ContentType="application/vnd.openxmlformats-officedocument.presentationml.slide+xml"/>
  <Override PartName="/ppt/slides/slide398.xml" ContentType="application/vnd.openxmlformats-officedocument.presentationml.slide+xml"/>
  <Override PartName="/ppt/slides/slide399.xml" ContentType="application/vnd.openxmlformats-officedocument.presentationml.slide+xml"/>
  <Override PartName="/ppt/slides/slide400.xml" ContentType="application/vnd.openxmlformats-officedocument.presentationml.slide+xml"/>
  <Override PartName="/ppt/slides/slide401.xml" ContentType="application/vnd.openxmlformats-officedocument.presentationml.slide+xml"/>
  <Override PartName="/ppt/slides/slide40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04"/>
  </p:notesMasterIdLst>
  <p:sldIdLst>
    <p:sldId id="256" r:id="rId2"/>
    <p:sldId id="658"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 id="328" r:id="rId74"/>
    <p:sldId id="329" r:id="rId75"/>
    <p:sldId id="330" r:id="rId76"/>
    <p:sldId id="331" r:id="rId77"/>
    <p:sldId id="332" r:id="rId78"/>
    <p:sldId id="333" r:id="rId79"/>
    <p:sldId id="334" r:id="rId80"/>
    <p:sldId id="335" r:id="rId81"/>
    <p:sldId id="336" r:id="rId82"/>
    <p:sldId id="337" r:id="rId83"/>
    <p:sldId id="338" r:id="rId84"/>
    <p:sldId id="339" r:id="rId85"/>
    <p:sldId id="340" r:id="rId86"/>
    <p:sldId id="341" r:id="rId87"/>
    <p:sldId id="342" r:id="rId88"/>
    <p:sldId id="343" r:id="rId89"/>
    <p:sldId id="344" r:id="rId90"/>
    <p:sldId id="345" r:id="rId91"/>
    <p:sldId id="346" r:id="rId92"/>
    <p:sldId id="347" r:id="rId93"/>
    <p:sldId id="348" r:id="rId94"/>
    <p:sldId id="349" r:id="rId95"/>
    <p:sldId id="350" r:id="rId96"/>
    <p:sldId id="351" r:id="rId97"/>
    <p:sldId id="352" r:id="rId98"/>
    <p:sldId id="353" r:id="rId99"/>
    <p:sldId id="354" r:id="rId100"/>
    <p:sldId id="355" r:id="rId101"/>
    <p:sldId id="356" r:id="rId102"/>
    <p:sldId id="357" r:id="rId103"/>
    <p:sldId id="358" r:id="rId104"/>
    <p:sldId id="359" r:id="rId105"/>
    <p:sldId id="360" r:id="rId106"/>
    <p:sldId id="361" r:id="rId107"/>
    <p:sldId id="362" r:id="rId108"/>
    <p:sldId id="363" r:id="rId109"/>
    <p:sldId id="364" r:id="rId110"/>
    <p:sldId id="365" r:id="rId111"/>
    <p:sldId id="366" r:id="rId112"/>
    <p:sldId id="367" r:id="rId113"/>
    <p:sldId id="368" r:id="rId114"/>
    <p:sldId id="369" r:id="rId115"/>
    <p:sldId id="370" r:id="rId116"/>
    <p:sldId id="371" r:id="rId117"/>
    <p:sldId id="372" r:id="rId118"/>
    <p:sldId id="373" r:id="rId119"/>
    <p:sldId id="374" r:id="rId120"/>
    <p:sldId id="375" r:id="rId121"/>
    <p:sldId id="376" r:id="rId122"/>
    <p:sldId id="377" r:id="rId123"/>
    <p:sldId id="378" r:id="rId124"/>
    <p:sldId id="379" r:id="rId125"/>
    <p:sldId id="380" r:id="rId126"/>
    <p:sldId id="381" r:id="rId127"/>
    <p:sldId id="382" r:id="rId128"/>
    <p:sldId id="383" r:id="rId129"/>
    <p:sldId id="384" r:id="rId130"/>
    <p:sldId id="385" r:id="rId131"/>
    <p:sldId id="386" r:id="rId132"/>
    <p:sldId id="387" r:id="rId133"/>
    <p:sldId id="388" r:id="rId134"/>
    <p:sldId id="389" r:id="rId135"/>
    <p:sldId id="390" r:id="rId136"/>
    <p:sldId id="391" r:id="rId137"/>
    <p:sldId id="392" r:id="rId138"/>
    <p:sldId id="393" r:id="rId139"/>
    <p:sldId id="394" r:id="rId140"/>
    <p:sldId id="395" r:id="rId141"/>
    <p:sldId id="396" r:id="rId142"/>
    <p:sldId id="397" r:id="rId143"/>
    <p:sldId id="398" r:id="rId144"/>
    <p:sldId id="399" r:id="rId145"/>
    <p:sldId id="400" r:id="rId146"/>
    <p:sldId id="401" r:id="rId147"/>
    <p:sldId id="402" r:id="rId148"/>
    <p:sldId id="403" r:id="rId149"/>
    <p:sldId id="404" r:id="rId150"/>
    <p:sldId id="405" r:id="rId151"/>
    <p:sldId id="406" r:id="rId152"/>
    <p:sldId id="407" r:id="rId153"/>
    <p:sldId id="408" r:id="rId154"/>
    <p:sldId id="409" r:id="rId155"/>
    <p:sldId id="410" r:id="rId156"/>
    <p:sldId id="411" r:id="rId157"/>
    <p:sldId id="412" r:id="rId158"/>
    <p:sldId id="413" r:id="rId159"/>
    <p:sldId id="414" r:id="rId160"/>
    <p:sldId id="415" r:id="rId161"/>
    <p:sldId id="416" r:id="rId162"/>
    <p:sldId id="417" r:id="rId163"/>
    <p:sldId id="418" r:id="rId164"/>
    <p:sldId id="419" r:id="rId165"/>
    <p:sldId id="420" r:id="rId166"/>
    <p:sldId id="421" r:id="rId167"/>
    <p:sldId id="422" r:id="rId168"/>
    <p:sldId id="423" r:id="rId169"/>
    <p:sldId id="424" r:id="rId170"/>
    <p:sldId id="425" r:id="rId171"/>
    <p:sldId id="426" r:id="rId172"/>
    <p:sldId id="427" r:id="rId173"/>
    <p:sldId id="428" r:id="rId174"/>
    <p:sldId id="429" r:id="rId175"/>
    <p:sldId id="430" r:id="rId176"/>
    <p:sldId id="431" r:id="rId177"/>
    <p:sldId id="432" r:id="rId178"/>
    <p:sldId id="433" r:id="rId179"/>
    <p:sldId id="434" r:id="rId180"/>
    <p:sldId id="435" r:id="rId181"/>
    <p:sldId id="436" r:id="rId182"/>
    <p:sldId id="437" r:id="rId183"/>
    <p:sldId id="438" r:id="rId184"/>
    <p:sldId id="439" r:id="rId185"/>
    <p:sldId id="440" r:id="rId186"/>
    <p:sldId id="441" r:id="rId187"/>
    <p:sldId id="442" r:id="rId188"/>
    <p:sldId id="443" r:id="rId189"/>
    <p:sldId id="444" r:id="rId190"/>
    <p:sldId id="445" r:id="rId191"/>
    <p:sldId id="446" r:id="rId192"/>
    <p:sldId id="447" r:id="rId193"/>
    <p:sldId id="448" r:id="rId194"/>
    <p:sldId id="449" r:id="rId195"/>
    <p:sldId id="450" r:id="rId196"/>
    <p:sldId id="451" r:id="rId197"/>
    <p:sldId id="452" r:id="rId198"/>
    <p:sldId id="453" r:id="rId199"/>
    <p:sldId id="454" r:id="rId200"/>
    <p:sldId id="455" r:id="rId201"/>
    <p:sldId id="456" r:id="rId202"/>
    <p:sldId id="457" r:id="rId203"/>
    <p:sldId id="458" r:id="rId204"/>
    <p:sldId id="459" r:id="rId205"/>
    <p:sldId id="460" r:id="rId206"/>
    <p:sldId id="461" r:id="rId207"/>
    <p:sldId id="462" r:id="rId208"/>
    <p:sldId id="463" r:id="rId209"/>
    <p:sldId id="464" r:id="rId210"/>
    <p:sldId id="465" r:id="rId211"/>
    <p:sldId id="466" r:id="rId212"/>
    <p:sldId id="467" r:id="rId213"/>
    <p:sldId id="468" r:id="rId214"/>
    <p:sldId id="469" r:id="rId215"/>
    <p:sldId id="470" r:id="rId216"/>
    <p:sldId id="471" r:id="rId217"/>
    <p:sldId id="472" r:id="rId218"/>
    <p:sldId id="473" r:id="rId219"/>
    <p:sldId id="474" r:id="rId220"/>
    <p:sldId id="475" r:id="rId221"/>
    <p:sldId id="476" r:id="rId222"/>
    <p:sldId id="477" r:id="rId223"/>
    <p:sldId id="478" r:id="rId224"/>
    <p:sldId id="479" r:id="rId225"/>
    <p:sldId id="480" r:id="rId226"/>
    <p:sldId id="481" r:id="rId227"/>
    <p:sldId id="482" r:id="rId228"/>
    <p:sldId id="483" r:id="rId229"/>
    <p:sldId id="484" r:id="rId230"/>
    <p:sldId id="485" r:id="rId231"/>
    <p:sldId id="486" r:id="rId232"/>
    <p:sldId id="487" r:id="rId233"/>
    <p:sldId id="488" r:id="rId234"/>
    <p:sldId id="489" r:id="rId235"/>
    <p:sldId id="490" r:id="rId236"/>
    <p:sldId id="491" r:id="rId237"/>
    <p:sldId id="492" r:id="rId238"/>
    <p:sldId id="493" r:id="rId239"/>
    <p:sldId id="494" r:id="rId240"/>
    <p:sldId id="495" r:id="rId241"/>
    <p:sldId id="496" r:id="rId242"/>
    <p:sldId id="497" r:id="rId243"/>
    <p:sldId id="498" r:id="rId244"/>
    <p:sldId id="499" r:id="rId245"/>
    <p:sldId id="500" r:id="rId246"/>
    <p:sldId id="501" r:id="rId247"/>
    <p:sldId id="502" r:id="rId248"/>
    <p:sldId id="503" r:id="rId249"/>
    <p:sldId id="504" r:id="rId250"/>
    <p:sldId id="505" r:id="rId251"/>
    <p:sldId id="506" r:id="rId252"/>
    <p:sldId id="507" r:id="rId253"/>
    <p:sldId id="508" r:id="rId254"/>
    <p:sldId id="509" r:id="rId255"/>
    <p:sldId id="510" r:id="rId256"/>
    <p:sldId id="511" r:id="rId257"/>
    <p:sldId id="512" r:id="rId258"/>
    <p:sldId id="513" r:id="rId259"/>
    <p:sldId id="514" r:id="rId260"/>
    <p:sldId id="515" r:id="rId261"/>
    <p:sldId id="516" r:id="rId262"/>
    <p:sldId id="517" r:id="rId263"/>
    <p:sldId id="518" r:id="rId264"/>
    <p:sldId id="519" r:id="rId265"/>
    <p:sldId id="520" r:id="rId266"/>
    <p:sldId id="521" r:id="rId267"/>
    <p:sldId id="522" r:id="rId268"/>
    <p:sldId id="523" r:id="rId269"/>
    <p:sldId id="524" r:id="rId270"/>
    <p:sldId id="525" r:id="rId271"/>
    <p:sldId id="526" r:id="rId272"/>
    <p:sldId id="527" r:id="rId273"/>
    <p:sldId id="528" r:id="rId274"/>
    <p:sldId id="529" r:id="rId275"/>
    <p:sldId id="530" r:id="rId276"/>
    <p:sldId id="531" r:id="rId277"/>
    <p:sldId id="532" r:id="rId278"/>
    <p:sldId id="533" r:id="rId279"/>
    <p:sldId id="534" r:id="rId280"/>
    <p:sldId id="535" r:id="rId281"/>
    <p:sldId id="536" r:id="rId282"/>
    <p:sldId id="537" r:id="rId283"/>
    <p:sldId id="538" r:id="rId284"/>
    <p:sldId id="539" r:id="rId285"/>
    <p:sldId id="540" r:id="rId286"/>
    <p:sldId id="541" r:id="rId287"/>
    <p:sldId id="542" r:id="rId288"/>
    <p:sldId id="543" r:id="rId289"/>
    <p:sldId id="544" r:id="rId290"/>
    <p:sldId id="545" r:id="rId291"/>
    <p:sldId id="546" r:id="rId292"/>
    <p:sldId id="547" r:id="rId293"/>
    <p:sldId id="548" r:id="rId294"/>
    <p:sldId id="549" r:id="rId295"/>
    <p:sldId id="550" r:id="rId296"/>
    <p:sldId id="551" r:id="rId297"/>
    <p:sldId id="552" r:id="rId298"/>
    <p:sldId id="553" r:id="rId299"/>
    <p:sldId id="554" r:id="rId300"/>
    <p:sldId id="555" r:id="rId301"/>
    <p:sldId id="556" r:id="rId302"/>
    <p:sldId id="557" r:id="rId303"/>
    <p:sldId id="558" r:id="rId304"/>
    <p:sldId id="559" r:id="rId305"/>
    <p:sldId id="560" r:id="rId306"/>
    <p:sldId id="561" r:id="rId307"/>
    <p:sldId id="562" r:id="rId308"/>
    <p:sldId id="563" r:id="rId309"/>
    <p:sldId id="564" r:id="rId310"/>
    <p:sldId id="565" r:id="rId311"/>
    <p:sldId id="566" r:id="rId312"/>
    <p:sldId id="567" r:id="rId313"/>
    <p:sldId id="568" r:id="rId314"/>
    <p:sldId id="569" r:id="rId315"/>
    <p:sldId id="570" r:id="rId316"/>
    <p:sldId id="571" r:id="rId317"/>
    <p:sldId id="572" r:id="rId318"/>
    <p:sldId id="573" r:id="rId319"/>
    <p:sldId id="574" r:id="rId320"/>
    <p:sldId id="575" r:id="rId321"/>
    <p:sldId id="576" r:id="rId322"/>
    <p:sldId id="577" r:id="rId323"/>
    <p:sldId id="578" r:id="rId324"/>
    <p:sldId id="579" r:id="rId325"/>
    <p:sldId id="580" r:id="rId326"/>
    <p:sldId id="581" r:id="rId327"/>
    <p:sldId id="582" r:id="rId328"/>
    <p:sldId id="583" r:id="rId329"/>
    <p:sldId id="584" r:id="rId330"/>
    <p:sldId id="585" r:id="rId331"/>
    <p:sldId id="586" r:id="rId332"/>
    <p:sldId id="587" r:id="rId333"/>
    <p:sldId id="588" r:id="rId334"/>
    <p:sldId id="589" r:id="rId335"/>
    <p:sldId id="590" r:id="rId336"/>
    <p:sldId id="591" r:id="rId337"/>
    <p:sldId id="592" r:id="rId338"/>
    <p:sldId id="593" r:id="rId339"/>
    <p:sldId id="594" r:id="rId340"/>
    <p:sldId id="595" r:id="rId341"/>
    <p:sldId id="596" r:id="rId342"/>
    <p:sldId id="597" r:id="rId343"/>
    <p:sldId id="598" r:id="rId344"/>
    <p:sldId id="599" r:id="rId345"/>
    <p:sldId id="600" r:id="rId346"/>
    <p:sldId id="601" r:id="rId347"/>
    <p:sldId id="602" r:id="rId348"/>
    <p:sldId id="603" r:id="rId349"/>
    <p:sldId id="604" r:id="rId350"/>
    <p:sldId id="605" r:id="rId351"/>
    <p:sldId id="606" r:id="rId352"/>
    <p:sldId id="607" r:id="rId353"/>
    <p:sldId id="608" r:id="rId354"/>
    <p:sldId id="609" r:id="rId355"/>
    <p:sldId id="610" r:id="rId356"/>
    <p:sldId id="611" r:id="rId357"/>
    <p:sldId id="612" r:id="rId358"/>
    <p:sldId id="613" r:id="rId359"/>
    <p:sldId id="614" r:id="rId360"/>
    <p:sldId id="615" r:id="rId361"/>
    <p:sldId id="616" r:id="rId362"/>
    <p:sldId id="617" r:id="rId363"/>
    <p:sldId id="618" r:id="rId364"/>
    <p:sldId id="619" r:id="rId365"/>
    <p:sldId id="620" r:id="rId366"/>
    <p:sldId id="621" r:id="rId367"/>
    <p:sldId id="622" r:id="rId368"/>
    <p:sldId id="623" r:id="rId369"/>
    <p:sldId id="624" r:id="rId370"/>
    <p:sldId id="625" r:id="rId371"/>
    <p:sldId id="626" r:id="rId372"/>
    <p:sldId id="627" r:id="rId373"/>
    <p:sldId id="628" r:id="rId374"/>
    <p:sldId id="629" r:id="rId375"/>
    <p:sldId id="630" r:id="rId376"/>
    <p:sldId id="631" r:id="rId377"/>
    <p:sldId id="632" r:id="rId378"/>
    <p:sldId id="633" r:id="rId379"/>
    <p:sldId id="634" r:id="rId380"/>
    <p:sldId id="635" r:id="rId381"/>
    <p:sldId id="636" r:id="rId382"/>
    <p:sldId id="637" r:id="rId383"/>
    <p:sldId id="638" r:id="rId384"/>
    <p:sldId id="639" r:id="rId385"/>
    <p:sldId id="640" r:id="rId386"/>
    <p:sldId id="641" r:id="rId387"/>
    <p:sldId id="642" r:id="rId388"/>
    <p:sldId id="643" r:id="rId389"/>
    <p:sldId id="644" r:id="rId390"/>
    <p:sldId id="645" r:id="rId391"/>
    <p:sldId id="646" r:id="rId392"/>
    <p:sldId id="647" r:id="rId393"/>
    <p:sldId id="648" r:id="rId394"/>
    <p:sldId id="649" r:id="rId395"/>
    <p:sldId id="650" r:id="rId396"/>
    <p:sldId id="651" r:id="rId397"/>
    <p:sldId id="652" r:id="rId398"/>
    <p:sldId id="653" r:id="rId399"/>
    <p:sldId id="654" r:id="rId400"/>
    <p:sldId id="655" r:id="rId401"/>
    <p:sldId id="656" r:id="rId402"/>
    <p:sldId id="657" r:id="rId403"/>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1pPr>
    <a:lvl2pPr marL="0" marR="0" indent="34290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2pPr>
    <a:lvl3pPr marL="0" marR="0" indent="68580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3pPr>
    <a:lvl4pPr marL="0" marR="0" indent="102870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4pPr>
    <a:lvl5pPr marL="0" marR="0" indent="137160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5pPr>
    <a:lvl6pPr marL="0" marR="0" indent="171450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6pPr>
    <a:lvl7pPr marL="0" marR="0" indent="205740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7pPr>
    <a:lvl8pPr marL="0" marR="0" indent="240030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8pPr>
    <a:lvl9pPr marL="0" marR="0" indent="274320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F8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a:fontRef idx="minor">
          <a:srgbClr val="818181"/>
        </a:fontRef>
        <a:srgbClr val="818181"/>
      </a:tcTxStyle>
      <a:tcStyle>
        <a:tcBdr>
          <a:left>
            <a:ln w="12700" cap="flat">
              <a:solidFill>
                <a:srgbClr val="A1A3A7"/>
              </a:solidFill>
              <a:prstDash val="solid"/>
              <a:miter lim="400000"/>
            </a:ln>
          </a:left>
          <a:right>
            <a:ln w="12700" cap="flat">
              <a:solidFill>
                <a:srgbClr val="A1A3A7"/>
              </a:solidFill>
              <a:prstDash val="solid"/>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wholeTbl>
    <a:band2H>
      <a:tcTxStyle/>
      <a:tcStyle>
        <a:tcBdr/>
        <a:fill>
          <a:solidFill>
            <a:srgbClr val="91908C">
              <a:alpha val="15000"/>
            </a:srgbClr>
          </a:solidFill>
        </a:fill>
      </a:tcStyle>
    </a:band2H>
    <a:firstCol>
      <a:tcTxStyle>
        <a:fontRef idx="minor">
          <a:srgbClr val="FFFFFF"/>
        </a:fontRef>
        <a:srgbClr val="FFFFFF"/>
      </a:tcTxStyle>
      <a:tcStyle>
        <a:tcBdr>
          <a:left>
            <a:ln w="12700" cap="flat">
              <a:solidFill>
                <a:srgbClr val="A1A3A7"/>
              </a:solidFill>
              <a:prstDash val="solid"/>
              <a:miter lim="400000"/>
            </a:ln>
          </a:left>
          <a:right>
            <a:ln w="12700" cap="flat">
              <a:solidFill>
                <a:srgbClr val="A1A3A7"/>
              </a:solidFill>
              <a:prstDash val="solid"/>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firstCol>
    <a:lastRow>
      <a:tcTxStyle>
        <a:fontRef idx="minor">
          <a:srgbClr val="818181"/>
        </a:fontRef>
        <a:srgbClr val="818181"/>
      </a:tcTxStyle>
      <a:tcStyle>
        <a:tcBdr>
          <a:left>
            <a:ln w="12700" cap="flat">
              <a:solidFill>
                <a:srgbClr val="A1A3A7"/>
              </a:solidFill>
              <a:prstDash val="solid"/>
              <a:miter lim="400000"/>
            </a:ln>
          </a:left>
          <a:right>
            <a:ln w="12700" cap="flat">
              <a:solidFill>
                <a:srgbClr val="A1A3A7"/>
              </a:solidFill>
              <a:prstDash val="solid"/>
              <a:miter lim="400000"/>
            </a:ln>
          </a:right>
          <a:top>
            <a:ln w="25400" cap="flat">
              <a:solidFill>
                <a:srgbClr val="66635E"/>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lastRow>
    <a:firstRow>
      <a:tcTxStyle>
        <a:fontRef idx="minor">
          <a:srgbClr val="FFFFFF"/>
        </a:fontRef>
        <a:srgbClr val="FFFFFF"/>
      </a:tcTxStyle>
      <a:tcStyle>
        <a:tcBdr>
          <a:left>
            <a:ln w="12700" cap="flat">
              <a:solidFill>
                <a:srgbClr val="A1A3A7"/>
              </a:solidFill>
              <a:prstDash val="solid"/>
              <a:miter lim="400000"/>
            </a:ln>
          </a:left>
          <a:right>
            <a:ln w="12700" cap="flat">
              <a:solidFill>
                <a:srgbClr val="A1A3A7"/>
              </a:solidFill>
              <a:prstDash val="solid"/>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firstRow>
  </a:tblStyle>
  <a:tblStyle styleId="{C7B018BB-80A7-4F77-B60F-C8B233D01FF8}" styleName="">
    <a:tblBg/>
    <a:wholeTbl>
      <a:tcTxStyle>
        <a:fontRef idx="minor">
          <a:srgbClr val="818181"/>
        </a:fontRef>
        <a:srgbClr val="818181"/>
      </a:tcTxStyle>
      <a:tcStyle>
        <a:tcBdr>
          <a:left>
            <a:ln w="12700" cap="flat">
              <a:solidFill>
                <a:srgbClr val="D6D5CB"/>
              </a:solidFill>
              <a:prstDash val="solid"/>
              <a:miter lim="400000"/>
            </a:ln>
          </a:left>
          <a:right>
            <a:ln w="12700" cap="flat">
              <a:solidFill>
                <a:srgbClr val="D6D5CB"/>
              </a:solidFill>
              <a:prstDash val="solid"/>
              <a:miter lim="400000"/>
            </a:ln>
          </a:right>
          <a:top>
            <a:ln w="12700" cap="flat">
              <a:solidFill>
                <a:srgbClr val="D6D5CB"/>
              </a:solidFill>
              <a:prstDash val="solid"/>
              <a:miter lim="400000"/>
            </a:ln>
          </a:top>
          <a:bottom>
            <a:ln w="12700" cap="flat">
              <a:solidFill>
                <a:srgbClr val="D6D5CB"/>
              </a:solidFill>
              <a:prstDash val="solid"/>
              <a:miter lim="400000"/>
            </a:ln>
          </a:bottom>
          <a:insideH>
            <a:ln w="12700" cap="flat">
              <a:solidFill>
                <a:srgbClr val="D6D5CB"/>
              </a:solidFill>
              <a:prstDash val="solid"/>
              <a:miter lim="400000"/>
            </a:ln>
          </a:insideH>
          <a:insideV>
            <a:ln w="12700" cap="flat">
              <a:solidFill>
                <a:srgbClr val="D6D5CB"/>
              </a:solidFill>
              <a:prstDash val="solid"/>
              <a:miter lim="400000"/>
            </a:ln>
          </a:insideV>
        </a:tcBdr>
        <a:fill>
          <a:noFill/>
        </a:fill>
      </a:tcStyle>
    </a:wholeTbl>
    <a:band2H>
      <a:tcTxStyle/>
      <a:tcStyle>
        <a:tcBdr/>
        <a:fill>
          <a:solidFill>
            <a:srgbClr val="91908C">
              <a:alpha val="15000"/>
            </a:srgbClr>
          </a:solidFill>
        </a:fill>
      </a:tcStyle>
    </a:band2H>
    <a:firstCol>
      <a:tcTxStyle>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firstCol>
    <a:lastRow>
      <a:tcTxStyle>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solidFill>
                <a:srgbClr val="D6D5CB"/>
              </a:solidFill>
              <a:prstDash val="solid"/>
              <a:miter lim="400000"/>
            </a:ln>
          </a:insideH>
          <a:insideV>
            <a:ln w="12700" cap="flat">
              <a:noFill/>
              <a:miter lim="400000"/>
            </a:ln>
          </a:insideV>
        </a:tcBdr>
        <a:fill>
          <a:noFill/>
        </a:fill>
      </a:tcStyle>
    </a:lastRow>
    <a:firstRow>
      <a:tcTxStyle>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solidFill>
                <a:srgbClr val="D6D5CB"/>
              </a:solidFill>
              <a:prstDash val="solid"/>
              <a:miter lim="400000"/>
            </a:ln>
          </a:insideH>
          <a:insideV>
            <a:ln w="12700" cap="flat">
              <a:noFill/>
              <a:miter lim="400000"/>
            </a:ln>
          </a:insideV>
        </a:tcBdr>
        <a:fill>
          <a:noFill/>
        </a:fill>
      </a:tcStyle>
    </a:firstRow>
  </a:tblStyle>
  <a:tblStyle styleId="{EEE7283C-3CF3-47DC-8721-378D4A62B228}" styleName="">
    <a:tblBg/>
    <a:wholeTbl>
      <a:tcTxStyle>
        <a:fontRef idx="minor">
          <a:srgbClr val="818181"/>
        </a:fontRef>
        <a:srgbClr val="818181"/>
      </a:tcTxStyle>
      <a:tcStyle>
        <a:tcBdr>
          <a:left>
            <a:ln w="12700" cap="flat">
              <a:solidFill>
                <a:schemeClr val="accent3">
                  <a:satOff val="9881"/>
                  <a:lumOff val="-13155"/>
                  <a:alpha val="85000"/>
                </a:schemeClr>
              </a:solidFill>
              <a:prstDash val="solid"/>
              <a:miter lim="400000"/>
            </a:ln>
          </a:left>
          <a:right>
            <a:ln w="12700" cap="flat">
              <a:solidFill>
                <a:schemeClr val="accent3">
                  <a:satOff val="9881"/>
                  <a:lumOff val="-13155"/>
                  <a:alpha val="85000"/>
                </a:schemeClr>
              </a:solidFill>
              <a:prstDash val="solid"/>
              <a:miter lim="400000"/>
            </a:ln>
          </a:right>
          <a:top>
            <a:ln w="12700" cap="flat">
              <a:solidFill>
                <a:schemeClr val="accent3">
                  <a:satOff val="9881"/>
                  <a:lumOff val="-13155"/>
                  <a:alpha val="85000"/>
                </a:schemeClr>
              </a:solidFill>
              <a:prstDash val="solid"/>
              <a:miter lim="400000"/>
            </a:ln>
          </a:top>
          <a:bottom>
            <a:ln w="12700" cap="flat">
              <a:solidFill>
                <a:schemeClr val="accent3">
                  <a:satOff val="9881"/>
                  <a:lumOff val="-13155"/>
                  <a:alpha val="85000"/>
                </a:schemeClr>
              </a:solidFill>
              <a:prstDash val="solid"/>
              <a:miter lim="400000"/>
            </a:ln>
          </a:bottom>
          <a:insideH>
            <a:ln w="12700" cap="flat">
              <a:solidFill>
                <a:schemeClr val="accent3">
                  <a:satOff val="9881"/>
                  <a:lumOff val="-13155"/>
                  <a:alpha val="85000"/>
                </a:schemeClr>
              </a:solidFill>
              <a:prstDash val="solid"/>
              <a:miter lim="400000"/>
            </a:ln>
          </a:insideH>
          <a:insideV>
            <a:ln w="12700" cap="flat">
              <a:solidFill>
                <a:schemeClr val="accent3">
                  <a:satOff val="9881"/>
                  <a:lumOff val="-13155"/>
                  <a:alpha val="85000"/>
                </a:schemeClr>
              </a:solidFill>
              <a:prstDash val="solid"/>
              <a:miter lim="400000"/>
            </a:ln>
          </a:insideV>
        </a:tcBdr>
        <a:fill>
          <a:noFill/>
        </a:fill>
      </a:tcStyle>
    </a:wholeTbl>
    <a:band2H>
      <a:tcTxStyle/>
      <a:tcStyle>
        <a:tcBdr/>
        <a:fill>
          <a:solidFill>
            <a:srgbClr val="91908C">
              <a:alpha val="15000"/>
            </a:srgbClr>
          </a:solidFill>
        </a:fill>
      </a:tcStyle>
    </a:band2H>
    <a:firstCol>
      <a:tcTxStyle>
        <a:fontRef idx="minor">
          <a:srgbClr val="FFFFFF"/>
        </a:fontRef>
        <a:srgbClr val="FFFFFF"/>
      </a:tcTxStyle>
      <a:tcStyle>
        <a:tcBdr>
          <a:left>
            <a:ln w="12700" cap="flat">
              <a:solidFill>
                <a:schemeClr val="accent3">
                  <a:satOff val="9881"/>
                  <a:lumOff val="-13155"/>
                </a:schemeClr>
              </a:solidFill>
              <a:prstDash val="solid"/>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solidFill>
                <a:srgbClr val="D6D5CB"/>
              </a:solidFill>
              <a:prstDash val="solid"/>
              <a:miter lim="400000"/>
            </a:ln>
          </a:insideV>
        </a:tcBdr>
        <a:fill>
          <a:noFill/>
        </a:fill>
      </a:tcStyle>
    </a:firstCol>
    <a:lastRow>
      <a:tcTxStyle>
        <a:fontRef idx="minor">
          <a:srgbClr val="818181"/>
        </a:fontRef>
        <a:srgbClr val="818181"/>
      </a:tcTxStyle>
      <a:tcStyle>
        <a:tcBdr>
          <a:left>
            <a:ln w="12700" cap="flat">
              <a:noFill/>
              <a:miter lim="400000"/>
            </a:ln>
          </a:left>
          <a:right>
            <a:ln w="12700" cap="flat">
              <a:noFill/>
              <a:miter lim="400000"/>
            </a:ln>
          </a:right>
          <a:top>
            <a:ln w="25400" cap="flat">
              <a:solidFill>
                <a:schemeClr val="accent3">
                  <a:satOff val="9881"/>
                  <a:lumOff val="-13155"/>
                </a:schemeClr>
              </a:solidFill>
              <a:prstDash val="solid"/>
              <a:miter lim="400000"/>
            </a:ln>
          </a:top>
          <a:bottom>
            <a:ln w="12700" cap="flat">
              <a:solidFill>
                <a:schemeClr val="accent3">
                  <a:satOff val="9881"/>
                  <a:lumOff val="-13155"/>
                </a:schemeClr>
              </a:solidFill>
              <a:prstDash val="solid"/>
              <a:miter lim="400000"/>
            </a:ln>
          </a:bottom>
          <a:insideH>
            <a:ln w="12700" cap="flat">
              <a:noFill/>
              <a:miter lim="400000"/>
            </a:ln>
          </a:insideH>
          <a:insideV>
            <a:ln w="12700" cap="flat">
              <a:noFill/>
              <a:miter lim="400000"/>
            </a:ln>
          </a:insideV>
        </a:tcBdr>
        <a:fill>
          <a:noFill/>
        </a:fill>
      </a:tcStyle>
    </a:lastRow>
    <a:firstRow>
      <a:tcTxStyle>
        <a:fontRef idx="minor">
          <a:srgbClr val="FFFFFF"/>
        </a:fontRef>
        <a:srgbClr val="FFFFFF"/>
      </a:tcTxStyle>
      <a:tcStyle>
        <a:tcBdr>
          <a:left>
            <a:ln w="12700" cap="flat">
              <a:solidFill>
                <a:srgbClr val="87660E">
                  <a:alpha val="85000"/>
                </a:srgbClr>
              </a:solidFill>
              <a:prstDash val="solid"/>
              <a:miter lim="400000"/>
            </a:ln>
          </a:left>
          <a:right>
            <a:ln w="12700" cap="flat">
              <a:solidFill>
                <a:srgbClr val="87660E">
                  <a:alpha val="85000"/>
                </a:srgbClr>
              </a:solidFill>
              <a:prstDash val="solid"/>
              <a:miter lim="400000"/>
            </a:ln>
          </a:right>
          <a:top>
            <a:ln w="12700" cap="flat">
              <a:solidFill>
                <a:schemeClr val="accent3">
                  <a:satOff val="9881"/>
                  <a:lumOff val="-13155"/>
                </a:schemeClr>
              </a:solidFill>
              <a:prstDash val="solid"/>
              <a:miter lim="400000"/>
            </a:ln>
          </a:top>
          <a:bottom>
            <a:ln w="12700" cap="flat">
              <a:noFill/>
              <a:miter lim="400000"/>
            </a:ln>
          </a:bottom>
          <a:insideH>
            <a:ln w="12700" cap="flat">
              <a:solidFill>
                <a:srgbClr val="87660E">
                  <a:alpha val="85000"/>
                </a:srgbClr>
              </a:solidFill>
              <a:prstDash val="solid"/>
              <a:miter lim="400000"/>
            </a:ln>
          </a:insideH>
          <a:insideV>
            <a:ln w="12700" cap="flat">
              <a:solidFill>
                <a:srgbClr val="87660E">
                  <a:alpha val="85000"/>
                </a:srgbClr>
              </a:solidFill>
              <a:prstDash val="solid"/>
              <a:miter lim="400000"/>
            </a:ln>
          </a:insideV>
        </a:tcBdr>
        <a:fill>
          <a:noFill/>
        </a:fill>
      </a:tcStyle>
    </a:firstRow>
  </a:tblStyle>
  <a:tblStyle styleId="{CF821DB8-F4EB-4A41-A1BA-3FCAFE7338EE}" styleName="">
    <a:tblBg/>
    <a:wholeTbl>
      <a:tcTxStyle>
        <a:fontRef idx="minor">
          <a:srgbClr val="818181"/>
        </a:fontRef>
        <a:srgbClr val="818181"/>
      </a:tcTxStyle>
      <a:tcStyle>
        <a:tcBdr>
          <a:left>
            <a:ln w="25400" cap="rnd">
              <a:solidFill>
                <a:srgbClr val="A2A1A6"/>
              </a:solidFill>
              <a:custDash>
                <a:ds d="100000" sp="200000"/>
              </a:custDash>
              <a:miter lim="400000"/>
            </a:ln>
          </a:left>
          <a:right>
            <a:ln w="25400" cap="rnd">
              <a:solidFill>
                <a:srgbClr val="A2A1A6"/>
              </a:solidFill>
              <a:custDash>
                <a:ds d="100000" sp="200000"/>
              </a:custDash>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25400" cap="rnd">
              <a:solidFill>
                <a:srgbClr val="A2A1A6"/>
              </a:solidFill>
              <a:custDash>
                <a:ds d="100000" sp="200000"/>
              </a:custDash>
              <a:miter lim="400000"/>
            </a:ln>
          </a:insideV>
        </a:tcBdr>
        <a:fill>
          <a:noFill/>
        </a:fill>
      </a:tcStyle>
    </a:wholeTbl>
    <a:band2H>
      <a:tcTxStyle/>
      <a:tcStyle>
        <a:tcBdr/>
        <a:fill>
          <a:solidFill>
            <a:srgbClr val="91908C">
              <a:alpha val="15000"/>
            </a:srgbClr>
          </a:solidFill>
        </a:fill>
      </a:tcStyle>
    </a:band2H>
    <a:firstCol>
      <a:tcTxStyle>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firstCol>
    <a:lastRow>
      <a:tcTxStyle>
        <a:fontRef idx="minor">
          <a:srgbClr val="FFFFFF"/>
        </a:fontRef>
        <a:srgbClr val="FFFFFF"/>
      </a:tcTxStyle>
      <a:tcStyle>
        <a:tcBdr>
          <a:left>
            <a:ln w="25400" cap="rnd">
              <a:solidFill>
                <a:srgbClr val="A1A3A7"/>
              </a:solidFill>
              <a:custDash>
                <a:ds d="100000" sp="200000"/>
              </a:custDash>
              <a:miter lim="400000"/>
            </a:ln>
          </a:left>
          <a:right>
            <a:ln w="25400" cap="rnd">
              <a:solidFill>
                <a:srgbClr val="A1A3A7"/>
              </a:solidFill>
              <a:custDash>
                <a:ds d="100000" sp="200000"/>
              </a:custDash>
              <a:miter lim="400000"/>
            </a:ln>
          </a:right>
          <a:top>
            <a:ln w="12700" cap="flat">
              <a:noFill/>
              <a:miter lim="400000"/>
            </a:ln>
          </a:top>
          <a:bottom>
            <a:ln w="12700" cap="flat">
              <a:noFill/>
              <a:miter lim="400000"/>
            </a:ln>
          </a:bottom>
          <a:insideH>
            <a:ln w="12700" cap="flat">
              <a:noFill/>
              <a:miter lim="400000"/>
            </a:ln>
          </a:insideH>
          <a:insideV>
            <a:ln w="25400" cap="rnd">
              <a:solidFill>
                <a:srgbClr val="A1A3A7"/>
              </a:solidFill>
              <a:custDash>
                <a:ds d="100000" sp="200000"/>
              </a:custDash>
              <a:miter lim="400000"/>
            </a:ln>
          </a:insideV>
        </a:tcBdr>
        <a:fill>
          <a:noFill/>
        </a:fill>
      </a:tcStyle>
    </a:lastRow>
    <a:firstRow>
      <a:tcTxStyle>
        <a:fontRef idx="minor">
          <a:srgbClr val="FFFFFF"/>
        </a:fontRef>
        <a:srgbClr val="FFFFFF"/>
      </a:tcTxStyle>
      <a:tcStyle>
        <a:tcBdr>
          <a:left>
            <a:ln w="25400" cap="rnd">
              <a:solidFill>
                <a:srgbClr val="A1A3A7"/>
              </a:solidFill>
              <a:custDash>
                <a:ds d="100000" sp="200000"/>
              </a:custDash>
              <a:miter lim="400000"/>
            </a:ln>
          </a:left>
          <a:right>
            <a:ln w="25400" cap="rnd">
              <a:solidFill>
                <a:srgbClr val="A1A3A7"/>
              </a:solidFill>
              <a:custDash>
                <a:ds d="100000" sp="200000"/>
              </a:custDash>
              <a:miter lim="400000"/>
            </a:ln>
          </a:right>
          <a:top>
            <a:ln w="12700" cap="flat">
              <a:noFill/>
              <a:miter lim="400000"/>
            </a:ln>
          </a:top>
          <a:bottom>
            <a:ln w="12700" cap="flat">
              <a:noFill/>
              <a:miter lim="400000"/>
            </a:ln>
          </a:bottom>
          <a:insideH>
            <a:ln w="12700" cap="flat">
              <a:noFill/>
              <a:miter lim="400000"/>
            </a:ln>
          </a:insideH>
          <a:insideV>
            <a:ln w="25400" cap="rnd">
              <a:solidFill>
                <a:srgbClr val="A1A3A7"/>
              </a:solidFill>
              <a:custDash>
                <a:ds d="100000" sp="200000"/>
              </a:custDash>
              <a:miter lim="400000"/>
            </a:ln>
          </a:insideV>
        </a:tcBdr>
        <a:fill>
          <a:noFill/>
        </a:fill>
      </a:tcStyle>
    </a:firstRow>
  </a:tblStyle>
  <a:tblStyle styleId="{33BA23B1-9221-436E-865A-0063620EA4FD}" styleName="">
    <a:tblBg/>
    <a:wholeTbl>
      <a:tcTxStyle>
        <a:fontRef idx="minor">
          <a:srgbClr val="818181"/>
        </a:fontRef>
        <a:srgbClr val="818181"/>
      </a:tcTxStyle>
      <a:tcStyle>
        <a:tcBdr>
          <a:left>
            <a:ln w="12700" cap="flat">
              <a:solidFill>
                <a:srgbClr val="AEADA0"/>
              </a:solidFill>
              <a:prstDash val="solid"/>
              <a:miter lim="400000"/>
            </a:ln>
          </a:left>
          <a:right>
            <a:ln w="12700" cap="flat">
              <a:solidFill>
                <a:srgbClr val="AEADA0"/>
              </a:solidFill>
              <a:prstDash val="solid"/>
              <a:miter lim="400000"/>
            </a:ln>
          </a:right>
          <a:top>
            <a:ln w="12700" cap="flat">
              <a:solidFill>
                <a:srgbClr val="AEADA0"/>
              </a:solidFill>
              <a:prstDash val="solid"/>
              <a:miter lim="400000"/>
            </a:ln>
          </a:top>
          <a:bottom>
            <a:ln w="12700" cap="flat">
              <a:solidFill>
                <a:srgbClr val="AEADA0"/>
              </a:solidFill>
              <a:prstDash val="solid"/>
              <a:miter lim="400000"/>
            </a:ln>
          </a:bottom>
          <a:insideH>
            <a:ln w="12700" cap="flat">
              <a:solidFill>
                <a:srgbClr val="AEADA0"/>
              </a:solidFill>
              <a:prstDash val="solid"/>
              <a:miter lim="400000"/>
            </a:ln>
          </a:insideH>
          <a:insideV>
            <a:ln w="12700" cap="flat">
              <a:solidFill>
                <a:srgbClr val="AEADA0"/>
              </a:solidFill>
              <a:prstDash val="solid"/>
              <a:miter lim="400000"/>
            </a:ln>
          </a:insideV>
        </a:tcBdr>
        <a:fill>
          <a:noFill/>
        </a:fill>
      </a:tcStyle>
    </a:wholeTbl>
    <a:band2H>
      <a:tcTxStyle/>
      <a:tcStyle>
        <a:tcBdr/>
        <a:fill>
          <a:solidFill>
            <a:srgbClr val="91908C">
              <a:alpha val="15000"/>
            </a:srgbClr>
          </a:solidFill>
        </a:fill>
      </a:tcStyle>
    </a:band2H>
    <a:firstCol>
      <a:tcTxStyle>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firstCol>
    <a:lastRow>
      <a:tcTxStyle>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lastRow>
    <a:firstRow>
      <a:tcTxStyle>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firstRow>
  </a:tblStyle>
  <a:tblStyle styleId="{2708684C-4D16-4618-839F-0558EEFCDFE6}" styleName="">
    <a:tblBg/>
    <a:wholeTbl>
      <a:tcTxStyle>
        <a:fontRef idx="minor">
          <a:srgbClr val="818181"/>
        </a:fontRef>
        <a:srgbClr val="818181"/>
      </a:tcTxStyle>
      <a:tcStyle>
        <a:tcBdr>
          <a:left>
            <a:ln w="25400" cap="rnd">
              <a:solidFill>
                <a:srgbClr val="83827D"/>
              </a:solidFill>
              <a:custDash>
                <a:ds d="100000" sp="200000"/>
              </a:custDash>
              <a:miter lim="400000"/>
            </a:ln>
          </a:left>
          <a:right>
            <a:ln w="25400" cap="rnd">
              <a:solidFill>
                <a:srgbClr val="83827D"/>
              </a:solidFill>
              <a:custDash>
                <a:ds d="100000" sp="200000"/>
              </a:custDash>
              <a:miter lim="400000"/>
            </a:ln>
          </a:right>
          <a:top>
            <a:ln w="25400" cap="rnd">
              <a:solidFill>
                <a:srgbClr val="83827D"/>
              </a:solidFill>
              <a:custDash>
                <a:ds d="100000" sp="200000"/>
              </a:custDash>
              <a:miter lim="400000"/>
            </a:ln>
          </a:top>
          <a:bottom>
            <a:ln w="25400" cap="rnd">
              <a:solidFill>
                <a:srgbClr val="83827D"/>
              </a:solidFill>
              <a:custDash>
                <a:ds d="100000" sp="200000"/>
              </a:custDash>
              <a:miter lim="400000"/>
            </a:ln>
          </a:bottom>
          <a:insideH>
            <a:ln w="25400" cap="rnd">
              <a:solidFill>
                <a:srgbClr val="83827D"/>
              </a:solidFill>
              <a:custDash>
                <a:ds d="100000" sp="200000"/>
              </a:custDash>
              <a:miter lim="400000"/>
            </a:ln>
          </a:insideH>
          <a:insideV>
            <a:ln w="25400" cap="rnd">
              <a:solidFill>
                <a:srgbClr val="83827D"/>
              </a:solidFill>
              <a:custDash>
                <a:ds d="100000" sp="200000"/>
              </a:custDash>
              <a:miter lim="400000"/>
            </a:ln>
          </a:insideV>
        </a:tcBdr>
        <a:fill>
          <a:noFill/>
        </a:fill>
      </a:tcStyle>
    </a:wholeTbl>
    <a:band2H>
      <a:tcTxStyle/>
      <a:tcStyle>
        <a:tcBdr/>
        <a:fill>
          <a:solidFill>
            <a:srgbClr val="91908C">
              <a:alpha val="15000"/>
            </a:srgbClr>
          </a:solidFill>
        </a:fill>
      </a:tcStyle>
    </a:band2H>
    <a:firstCol>
      <a:tcTxStyle>
        <a:fontRef idx="minor">
          <a:srgbClr val="818181"/>
        </a:fontRef>
        <a:srgbClr val="818181"/>
      </a:tcTxStyle>
      <a:tcStyle>
        <a:tcBdr>
          <a:left>
            <a:ln w="12700" cap="flat">
              <a:noFill/>
              <a:miter lim="400000"/>
            </a:ln>
          </a:left>
          <a:right>
            <a:ln w="25400" cap="flat">
              <a:solidFill>
                <a:srgbClr val="83827D"/>
              </a:solidFill>
              <a:prstDash val="solid"/>
              <a:miter lim="400000"/>
            </a:ln>
          </a:right>
          <a:top>
            <a:ln w="25400" cap="rnd">
              <a:solidFill>
                <a:srgbClr val="83827D"/>
              </a:solidFill>
              <a:custDash>
                <a:ds d="100000" sp="200000"/>
              </a:custDash>
              <a:miter lim="400000"/>
            </a:ln>
          </a:top>
          <a:bottom>
            <a:ln w="25400" cap="rnd">
              <a:solidFill>
                <a:srgbClr val="83827D"/>
              </a:solidFill>
              <a:custDash>
                <a:ds d="100000" sp="200000"/>
              </a:custDash>
              <a:miter lim="400000"/>
            </a:ln>
          </a:bottom>
          <a:insideH>
            <a:ln w="25400" cap="rnd">
              <a:solidFill>
                <a:srgbClr val="83827D"/>
              </a:solidFill>
              <a:custDash>
                <a:ds d="100000" sp="200000"/>
              </a:custDash>
              <a:miter lim="400000"/>
            </a:ln>
          </a:insideH>
          <a:insideV>
            <a:ln w="25400" cap="flat">
              <a:solidFill>
                <a:srgbClr val="83827D"/>
              </a:solidFill>
              <a:prstDash val="solid"/>
              <a:miter lim="400000"/>
            </a:ln>
          </a:insideV>
        </a:tcBdr>
        <a:fill>
          <a:noFill/>
        </a:fill>
      </a:tcStyle>
    </a:firstCol>
    <a:lastRow>
      <a:tcTxStyle>
        <a:fontRef idx="minor">
          <a:srgbClr val="818181"/>
        </a:fontRef>
        <a:srgbClr val="818181"/>
      </a:tcTxStyle>
      <a:tcStyle>
        <a:tcBdr>
          <a:left>
            <a:ln w="25400" cap="rnd">
              <a:solidFill>
                <a:srgbClr val="83827D"/>
              </a:solidFill>
              <a:custDash>
                <a:ds d="100000" sp="200000"/>
              </a:custDash>
              <a:miter lim="400000"/>
            </a:ln>
          </a:left>
          <a:right>
            <a:ln w="25400" cap="rnd">
              <a:solidFill>
                <a:srgbClr val="83827D"/>
              </a:solidFill>
              <a:custDash>
                <a:ds d="100000" sp="200000"/>
              </a:custDash>
              <a:miter lim="400000"/>
            </a:ln>
          </a:right>
          <a:top>
            <a:ln w="25400" cap="flat">
              <a:solidFill>
                <a:srgbClr val="83827D"/>
              </a:solidFill>
              <a:prstDash val="solid"/>
              <a:miter lim="400000"/>
            </a:ln>
          </a:top>
          <a:bottom>
            <a:ln w="12700" cap="flat">
              <a:noFill/>
              <a:miter lim="400000"/>
            </a:ln>
          </a:bottom>
          <a:insideH>
            <a:ln w="12700" cap="flat">
              <a:noFill/>
              <a:miter lim="400000"/>
            </a:ln>
          </a:insideH>
          <a:insideV>
            <a:ln w="25400" cap="rnd">
              <a:solidFill>
                <a:srgbClr val="83827D"/>
              </a:solidFill>
              <a:custDash>
                <a:ds d="100000" sp="200000"/>
              </a:custDash>
              <a:miter lim="400000"/>
            </a:ln>
          </a:insideV>
        </a:tcBdr>
        <a:fill>
          <a:noFill/>
        </a:fill>
      </a:tcStyle>
    </a:lastRow>
    <a:firstRow>
      <a:tcTxStyle>
        <a:fontRef idx="minor">
          <a:srgbClr val="818181"/>
        </a:fontRef>
        <a:srgbClr val="818181"/>
      </a:tcTxStyle>
      <a:tcStyle>
        <a:tcBdr>
          <a:left>
            <a:ln w="25400" cap="rnd">
              <a:solidFill>
                <a:srgbClr val="83827D"/>
              </a:solidFill>
              <a:custDash>
                <a:ds d="100000" sp="200000"/>
              </a:custDash>
              <a:miter lim="400000"/>
            </a:ln>
          </a:left>
          <a:right>
            <a:ln w="25400" cap="rnd">
              <a:solidFill>
                <a:srgbClr val="83827D"/>
              </a:solidFill>
              <a:custDash>
                <a:ds d="100000" sp="200000"/>
              </a:custDash>
              <a:miter lim="400000"/>
            </a:ln>
          </a:right>
          <a:top>
            <a:ln w="12700" cap="flat">
              <a:noFill/>
              <a:miter lim="400000"/>
            </a:ln>
          </a:top>
          <a:bottom>
            <a:ln w="25400" cap="flat">
              <a:solidFill>
                <a:srgbClr val="83827D"/>
              </a:solidFill>
              <a:prstDash val="solid"/>
              <a:miter lim="400000"/>
            </a:ln>
          </a:bottom>
          <a:insideH>
            <a:ln w="12700" cap="flat">
              <a:noFill/>
              <a:miter lim="400000"/>
            </a:ln>
          </a:insideH>
          <a:insideV>
            <a:ln w="25400" cap="rnd">
              <a:solidFill>
                <a:srgbClr val="83827D"/>
              </a:solidFill>
              <a:custDash>
                <a:ds d="100000" sp="200000"/>
              </a:custDash>
              <a:miter lim="400000"/>
            </a:ln>
          </a:insideV>
        </a:tcBdr>
        <a:fill>
          <a:noFill/>
        </a:fill>
      </a:tcStyle>
    </a:firstRow>
  </a:tblStyle>
  <a:tblStyle styleId="{8F44A2F1-9E1F-4B54-A3A2-5F16C0AD49E2}" styleName="">
    <a:tblBg/>
    <a:wholeTbl>
      <a:tcTxStyle b="off" i="off">
        <a:fontRef idx="minor">
          <a:srgbClr val="818181"/>
        </a:fontRef>
        <a:srgbClr val="818181"/>
      </a:tcTxStyle>
      <a:tcStyle>
        <a:tcBdr>
          <a:left>
            <a:ln w="25400" cap="flat">
              <a:solidFill>
                <a:srgbClr val="A2A1A6"/>
              </a:solidFill>
              <a:prstDash val="solid"/>
              <a:miter lim="400000"/>
            </a:ln>
          </a:left>
          <a:right>
            <a:ln w="25400" cap="flat">
              <a:solidFill>
                <a:srgbClr val="A2A1A6"/>
              </a:solidFill>
              <a:prstDash val="solid"/>
              <a:miter lim="400000"/>
            </a:ln>
          </a:right>
          <a:top>
            <a:ln w="25400" cap="flat">
              <a:solidFill>
                <a:srgbClr val="A2A1A6"/>
              </a:solidFill>
              <a:prstDash val="solid"/>
              <a:miter lim="400000"/>
            </a:ln>
          </a:top>
          <a:bottom>
            <a:ln w="25400" cap="flat">
              <a:solidFill>
                <a:srgbClr val="A2A1A6"/>
              </a:solidFill>
              <a:prstDash val="solid"/>
              <a:miter lim="400000"/>
            </a:ln>
          </a:bottom>
          <a:insideH>
            <a:ln w="25400" cap="flat">
              <a:solidFill>
                <a:srgbClr val="A2A1A6"/>
              </a:solidFill>
              <a:prstDash val="solid"/>
              <a:miter lim="400000"/>
            </a:ln>
          </a:insideH>
          <a:insideV>
            <a:ln w="25400" cap="flat">
              <a:solidFill>
                <a:srgbClr val="A2A1A6"/>
              </a:solidFill>
              <a:prstDash val="solid"/>
              <a:miter lim="400000"/>
            </a:ln>
          </a:insideV>
        </a:tcBdr>
        <a:fill>
          <a:noFill/>
        </a:fill>
      </a:tcStyle>
    </a:wholeTbl>
    <a:band2H>
      <a:tcTxStyle/>
      <a:tcStyle>
        <a:tcBdr/>
        <a:fill>
          <a:solidFill>
            <a:srgbClr val="91908C">
              <a:alpha val="15000"/>
            </a:srgbClr>
          </a:solidFill>
        </a:fill>
      </a:tcStyle>
    </a:band2H>
    <a:firstCol>
      <a:tcTxStyle b="off" i="off">
        <a:fontRef idx="minor">
          <a:srgbClr val="FFFFFF"/>
        </a:fontRef>
        <a:srgbClr val="FFFFFF"/>
      </a:tcTxStyle>
      <a:tcStyle>
        <a:tcBdr>
          <a:left>
            <a:ln w="25400" cap="flat">
              <a:solidFill>
                <a:srgbClr val="A1A3A7"/>
              </a:solidFill>
              <a:prstDash val="solid"/>
              <a:miter lim="400000"/>
            </a:ln>
          </a:left>
          <a:right>
            <a:ln w="25400" cap="flat">
              <a:solidFill>
                <a:srgbClr val="A1A3A7"/>
              </a:solidFill>
              <a:prstDash val="solid"/>
              <a:miter lim="400000"/>
            </a:ln>
          </a:right>
          <a:top>
            <a:ln w="25400" cap="flat">
              <a:solidFill>
                <a:srgbClr val="A1A3A7"/>
              </a:solidFill>
              <a:prstDash val="solid"/>
              <a:miter lim="400000"/>
            </a:ln>
          </a:top>
          <a:bottom>
            <a:ln w="25400" cap="flat">
              <a:solidFill>
                <a:srgbClr val="A1A3A7"/>
              </a:solidFill>
              <a:prstDash val="solid"/>
              <a:miter lim="400000"/>
            </a:ln>
          </a:bottom>
          <a:insideH>
            <a:ln w="25400" cap="flat">
              <a:solidFill>
                <a:srgbClr val="A1A3A7"/>
              </a:solidFill>
              <a:prstDash val="solid"/>
              <a:miter lim="400000"/>
            </a:ln>
          </a:insideH>
          <a:insideV>
            <a:ln w="25400" cap="flat">
              <a:solidFill>
                <a:srgbClr val="A1A3A7"/>
              </a:solidFill>
              <a:prstDash val="solid"/>
              <a:miter lim="400000"/>
            </a:ln>
          </a:insideV>
        </a:tcBdr>
        <a:fill>
          <a:noFill/>
        </a:fill>
      </a:tcStyle>
    </a:firstCol>
    <a:lastRow>
      <a:tcTxStyle b="off" i="off">
        <a:fontRef idx="minor">
          <a:srgbClr val="FFFFFF"/>
        </a:fontRef>
        <a:srgbClr val="FFFFFF"/>
      </a:tcTxStyle>
      <a:tcStyle>
        <a:tcBdr>
          <a:left>
            <a:ln w="25400" cap="flat">
              <a:solidFill>
                <a:srgbClr val="A1A3A7"/>
              </a:solidFill>
              <a:prstDash val="solid"/>
              <a:miter lim="400000"/>
            </a:ln>
          </a:left>
          <a:right>
            <a:ln w="25400" cap="flat">
              <a:solidFill>
                <a:srgbClr val="A1A3A7"/>
              </a:solidFill>
              <a:prstDash val="solid"/>
              <a:miter lim="400000"/>
            </a:ln>
          </a:right>
          <a:top>
            <a:ln w="50800" cap="flat">
              <a:solidFill>
                <a:srgbClr val="A1A3A7"/>
              </a:solidFill>
              <a:prstDash val="solid"/>
              <a:miter lim="400000"/>
            </a:ln>
          </a:top>
          <a:bottom>
            <a:ln w="25400" cap="flat">
              <a:solidFill>
                <a:srgbClr val="A1A3A7"/>
              </a:solidFill>
              <a:prstDash val="solid"/>
              <a:miter lim="400000"/>
            </a:ln>
          </a:bottom>
          <a:insideH>
            <a:ln w="25400" cap="flat">
              <a:solidFill>
                <a:srgbClr val="A1A3A7"/>
              </a:solidFill>
              <a:prstDash val="solid"/>
              <a:miter lim="400000"/>
            </a:ln>
          </a:insideH>
          <a:insideV>
            <a:ln w="25400" cap="flat">
              <a:solidFill>
                <a:srgbClr val="A1A3A7"/>
              </a:solidFill>
              <a:prstDash val="solid"/>
              <a:miter lim="400000"/>
            </a:ln>
          </a:insideV>
        </a:tcBdr>
        <a:fill>
          <a:noFill/>
        </a:fill>
      </a:tcStyle>
    </a:lastRow>
    <a:firstRow>
      <a:tcTxStyle b="off" i="off">
        <a:fontRef idx="minor">
          <a:srgbClr val="FFFFFF"/>
        </a:fontRef>
        <a:srgbClr val="FFFFFF"/>
      </a:tcTxStyle>
      <a:tcStyle>
        <a:tcBdr>
          <a:left>
            <a:ln w="25400" cap="flat">
              <a:solidFill>
                <a:srgbClr val="A1A3A7"/>
              </a:solidFill>
              <a:prstDash val="solid"/>
              <a:miter lim="400000"/>
            </a:ln>
          </a:left>
          <a:right>
            <a:ln w="25400" cap="flat">
              <a:solidFill>
                <a:srgbClr val="A1A3A7"/>
              </a:solidFill>
              <a:prstDash val="solid"/>
              <a:miter lim="400000"/>
            </a:ln>
          </a:right>
          <a:top>
            <a:ln w="25400" cap="flat">
              <a:solidFill>
                <a:srgbClr val="A1A3A7"/>
              </a:solidFill>
              <a:prstDash val="solid"/>
              <a:miter lim="400000"/>
            </a:ln>
          </a:top>
          <a:bottom>
            <a:ln w="25400" cap="flat">
              <a:solidFill>
                <a:srgbClr val="A1A3A7"/>
              </a:solidFill>
              <a:prstDash val="solid"/>
              <a:miter lim="400000"/>
            </a:ln>
          </a:bottom>
          <a:insideH>
            <a:ln w="25400" cap="flat">
              <a:solidFill>
                <a:srgbClr val="A1A3A7"/>
              </a:solidFill>
              <a:prstDash val="solid"/>
              <a:miter lim="400000"/>
            </a:ln>
          </a:insideH>
          <a:insideV>
            <a:ln w="25400" cap="flat">
              <a:solidFill>
                <a:srgbClr val="A1A3A7"/>
              </a:solidFill>
              <a:prstDash val="solid"/>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8" d="100"/>
          <a:sy n="68" d="100"/>
        </p:scale>
        <p:origin x="744"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99" Type="http://schemas.openxmlformats.org/officeDocument/2006/relationships/slide" Target="slides/slide298.xml"/><Relationship Id="rId21" Type="http://schemas.openxmlformats.org/officeDocument/2006/relationships/slide" Target="slides/slide20.xml"/><Relationship Id="rId63" Type="http://schemas.openxmlformats.org/officeDocument/2006/relationships/slide" Target="slides/slide62.xml"/><Relationship Id="rId159" Type="http://schemas.openxmlformats.org/officeDocument/2006/relationships/slide" Target="slides/slide158.xml"/><Relationship Id="rId324" Type="http://schemas.openxmlformats.org/officeDocument/2006/relationships/slide" Target="slides/slide323.xml"/><Relationship Id="rId366" Type="http://schemas.openxmlformats.org/officeDocument/2006/relationships/slide" Target="slides/slide365.xml"/><Relationship Id="rId170" Type="http://schemas.openxmlformats.org/officeDocument/2006/relationships/slide" Target="slides/slide169.xml"/><Relationship Id="rId226" Type="http://schemas.openxmlformats.org/officeDocument/2006/relationships/slide" Target="slides/slide225.xml"/><Relationship Id="rId268" Type="http://schemas.openxmlformats.org/officeDocument/2006/relationships/slide" Target="slides/slide267.xml"/><Relationship Id="rId32" Type="http://schemas.openxmlformats.org/officeDocument/2006/relationships/slide" Target="slides/slide31.xml"/><Relationship Id="rId74" Type="http://schemas.openxmlformats.org/officeDocument/2006/relationships/slide" Target="slides/slide73.xml"/><Relationship Id="rId128" Type="http://schemas.openxmlformats.org/officeDocument/2006/relationships/slide" Target="slides/slide127.xml"/><Relationship Id="rId335" Type="http://schemas.openxmlformats.org/officeDocument/2006/relationships/slide" Target="slides/slide334.xml"/><Relationship Id="rId377" Type="http://schemas.openxmlformats.org/officeDocument/2006/relationships/slide" Target="slides/slide376.xml"/><Relationship Id="rId5" Type="http://schemas.openxmlformats.org/officeDocument/2006/relationships/slide" Target="slides/slide4.xml"/><Relationship Id="rId181" Type="http://schemas.openxmlformats.org/officeDocument/2006/relationships/slide" Target="slides/slide180.xml"/><Relationship Id="rId237" Type="http://schemas.openxmlformats.org/officeDocument/2006/relationships/slide" Target="slides/slide236.xml"/><Relationship Id="rId402" Type="http://schemas.openxmlformats.org/officeDocument/2006/relationships/slide" Target="slides/slide401.xml"/><Relationship Id="rId279" Type="http://schemas.openxmlformats.org/officeDocument/2006/relationships/slide" Target="slides/slide278.xml"/><Relationship Id="rId43" Type="http://schemas.openxmlformats.org/officeDocument/2006/relationships/slide" Target="slides/slide42.xml"/><Relationship Id="rId139" Type="http://schemas.openxmlformats.org/officeDocument/2006/relationships/slide" Target="slides/slide138.xml"/><Relationship Id="rId290" Type="http://schemas.openxmlformats.org/officeDocument/2006/relationships/slide" Target="slides/slide289.xml"/><Relationship Id="rId304" Type="http://schemas.openxmlformats.org/officeDocument/2006/relationships/slide" Target="slides/slide303.xml"/><Relationship Id="rId346" Type="http://schemas.openxmlformats.org/officeDocument/2006/relationships/slide" Target="slides/slide345.xml"/><Relationship Id="rId388" Type="http://schemas.openxmlformats.org/officeDocument/2006/relationships/slide" Target="slides/slide387.xml"/><Relationship Id="rId85" Type="http://schemas.openxmlformats.org/officeDocument/2006/relationships/slide" Target="slides/slide84.xml"/><Relationship Id="rId150" Type="http://schemas.openxmlformats.org/officeDocument/2006/relationships/slide" Target="slides/slide149.xml"/><Relationship Id="rId192" Type="http://schemas.openxmlformats.org/officeDocument/2006/relationships/slide" Target="slides/slide191.xml"/><Relationship Id="rId206" Type="http://schemas.openxmlformats.org/officeDocument/2006/relationships/slide" Target="slides/slide205.xml"/><Relationship Id="rId248" Type="http://schemas.openxmlformats.org/officeDocument/2006/relationships/slide" Target="slides/slide247.xml"/><Relationship Id="rId12" Type="http://schemas.openxmlformats.org/officeDocument/2006/relationships/slide" Target="slides/slide11.xml"/><Relationship Id="rId108" Type="http://schemas.openxmlformats.org/officeDocument/2006/relationships/slide" Target="slides/slide107.xml"/><Relationship Id="rId315" Type="http://schemas.openxmlformats.org/officeDocument/2006/relationships/slide" Target="slides/slide314.xml"/><Relationship Id="rId357" Type="http://schemas.openxmlformats.org/officeDocument/2006/relationships/slide" Target="slides/slide356.xml"/><Relationship Id="rId54" Type="http://schemas.openxmlformats.org/officeDocument/2006/relationships/slide" Target="slides/slide53.xml"/><Relationship Id="rId96" Type="http://schemas.openxmlformats.org/officeDocument/2006/relationships/slide" Target="slides/slide95.xml"/><Relationship Id="rId161" Type="http://schemas.openxmlformats.org/officeDocument/2006/relationships/slide" Target="slides/slide160.xml"/><Relationship Id="rId217" Type="http://schemas.openxmlformats.org/officeDocument/2006/relationships/slide" Target="slides/slide216.xml"/><Relationship Id="rId399" Type="http://schemas.openxmlformats.org/officeDocument/2006/relationships/slide" Target="slides/slide398.xml"/><Relationship Id="rId259" Type="http://schemas.openxmlformats.org/officeDocument/2006/relationships/slide" Target="slides/slide258.xml"/><Relationship Id="rId23" Type="http://schemas.openxmlformats.org/officeDocument/2006/relationships/slide" Target="slides/slide22.xml"/><Relationship Id="rId119" Type="http://schemas.openxmlformats.org/officeDocument/2006/relationships/slide" Target="slides/slide118.xml"/><Relationship Id="rId270" Type="http://schemas.openxmlformats.org/officeDocument/2006/relationships/slide" Target="slides/slide269.xml"/><Relationship Id="rId326" Type="http://schemas.openxmlformats.org/officeDocument/2006/relationships/slide" Target="slides/slide325.xml"/><Relationship Id="rId65" Type="http://schemas.openxmlformats.org/officeDocument/2006/relationships/slide" Target="slides/slide64.xml"/><Relationship Id="rId130" Type="http://schemas.openxmlformats.org/officeDocument/2006/relationships/slide" Target="slides/slide129.xml"/><Relationship Id="rId368" Type="http://schemas.openxmlformats.org/officeDocument/2006/relationships/slide" Target="slides/slide367.xml"/><Relationship Id="rId172" Type="http://schemas.openxmlformats.org/officeDocument/2006/relationships/slide" Target="slides/slide171.xml"/><Relationship Id="rId228" Type="http://schemas.openxmlformats.org/officeDocument/2006/relationships/slide" Target="slides/slide227.xml"/><Relationship Id="rId281" Type="http://schemas.openxmlformats.org/officeDocument/2006/relationships/slide" Target="slides/slide280.xml"/><Relationship Id="rId337" Type="http://schemas.openxmlformats.org/officeDocument/2006/relationships/slide" Target="slides/slide336.xml"/><Relationship Id="rId34" Type="http://schemas.openxmlformats.org/officeDocument/2006/relationships/slide" Target="slides/slide33.xml"/><Relationship Id="rId76" Type="http://schemas.openxmlformats.org/officeDocument/2006/relationships/slide" Target="slides/slide75.xml"/><Relationship Id="rId141" Type="http://schemas.openxmlformats.org/officeDocument/2006/relationships/slide" Target="slides/slide140.xml"/><Relationship Id="rId379" Type="http://schemas.openxmlformats.org/officeDocument/2006/relationships/slide" Target="slides/slide378.xml"/><Relationship Id="rId7" Type="http://schemas.openxmlformats.org/officeDocument/2006/relationships/slide" Target="slides/slide6.xml"/><Relationship Id="rId183" Type="http://schemas.openxmlformats.org/officeDocument/2006/relationships/slide" Target="slides/slide182.xml"/><Relationship Id="rId239" Type="http://schemas.openxmlformats.org/officeDocument/2006/relationships/slide" Target="slides/slide238.xml"/><Relationship Id="rId390" Type="http://schemas.openxmlformats.org/officeDocument/2006/relationships/slide" Target="slides/slide389.xml"/><Relationship Id="rId404" Type="http://schemas.openxmlformats.org/officeDocument/2006/relationships/notesMaster" Target="notesMasters/notesMaster1.xml"/><Relationship Id="rId250" Type="http://schemas.openxmlformats.org/officeDocument/2006/relationships/slide" Target="slides/slide249.xml"/><Relationship Id="rId292" Type="http://schemas.openxmlformats.org/officeDocument/2006/relationships/slide" Target="slides/slide291.xml"/><Relationship Id="rId306" Type="http://schemas.openxmlformats.org/officeDocument/2006/relationships/slide" Target="slides/slide305.xml"/><Relationship Id="rId45" Type="http://schemas.openxmlformats.org/officeDocument/2006/relationships/slide" Target="slides/slide44.xml"/><Relationship Id="rId87" Type="http://schemas.openxmlformats.org/officeDocument/2006/relationships/slide" Target="slides/slide86.xml"/><Relationship Id="rId110" Type="http://schemas.openxmlformats.org/officeDocument/2006/relationships/slide" Target="slides/slide109.xml"/><Relationship Id="rId348" Type="http://schemas.openxmlformats.org/officeDocument/2006/relationships/slide" Target="slides/slide347.xml"/><Relationship Id="rId152" Type="http://schemas.openxmlformats.org/officeDocument/2006/relationships/slide" Target="slides/slide151.xml"/><Relationship Id="rId194" Type="http://schemas.openxmlformats.org/officeDocument/2006/relationships/slide" Target="slides/slide193.xml"/><Relationship Id="rId208" Type="http://schemas.openxmlformats.org/officeDocument/2006/relationships/slide" Target="slides/slide207.xml"/><Relationship Id="rId261" Type="http://schemas.openxmlformats.org/officeDocument/2006/relationships/slide" Target="slides/slide260.xml"/><Relationship Id="rId14" Type="http://schemas.openxmlformats.org/officeDocument/2006/relationships/slide" Target="slides/slide13.xml"/><Relationship Id="rId56" Type="http://schemas.openxmlformats.org/officeDocument/2006/relationships/slide" Target="slides/slide55.xml"/><Relationship Id="rId317" Type="http://schemas.openxmlformats.org/officeDocument/2006/relationships/slide" Target="slides/slide316.xml"/><Relationship Id="rId359" Type="http://schemas.openxmlformats.org/officeDocument/2006/relationships/slide" Target="slides/slide358.xml"/><Relationship Id="rId98" Type="http://schemas.openxmlformats.org/officeDocument/2006/relationships/slide" Target="slides/slide97.xml"/><Relationship Id="rId121" Type="http://schemas.openxmlformats.org/officeDocument/2006/relationships/slide" Target="slides/slide120.xml"/><Relationship Id="rId163" Type="http://schemas.openxmlformats.org/officeDocument/2006/relationships/slide" Target="slides/slide162.xml"/><Relationship Id="rId219" Type="http://schemas.openxmlformats.org/officeDocument/2006/relationships/slide" Target="slides/slide218.xml"/><Relationship Id="rId370" Type="http://schemas.openxmlformats.org/officeDocument/2006/relationships/slide" Target="slides/slide369.xml"/><Relationship Id="rId230" Type="http://schemas.openxmlformats.org/officeDocument/2006/relationships/slide" Target="slides/slide229.xml"/><Relationship Id="rId25" Type="http://schemas.openxmlformats.org/officeDocument/2006/relationships/slide" Target="slides/slide24.xml"/><Relationship Id="rId67" Type="http://schemas.openxmlformats.org/officeDocument/2006/relationships/slide" Target="slides/slide66.xml"/><Relationship Id="rId272" Type="http://schemas.openxmlformats.org/officeDocument/2006/relationships/slide" Target="slides/slide271.xml"/><Relationship Id="rId328" Type="http://schemas.openxmlformats.org/officeDocument/2006/relationships/slide" Target="slides/slide327.xml"/><Relationship Id="rId132" Type="http://schemas.openxmlformats.org/officeDocument/2006/relationships/slide" Target="slides/slide131.xml"/><Relationship Id="rId174" Type="http://schemas.openxmlformats.org/officeDocument/2006/relationships/slide" Target="slides/slide173.xml"/><Relationship Id="rId381" Type="http://schemas.openxmlformats.org/officeDocument/2006/relationships/slide" Target="slides/slide380.xml"/><Relationship Id="rId241" Type="http://schemas.openxmlformats.org/officeDocument/2006/relationships/slide" Target="slides/slide240.xml"/><Relationship Id="rId36" Type="http://schemas.openxmlformats.org/officeDocument/2006/relationships/slide" Target="slides/slide35.xml"/><Relationship Id="rId283" Type="http://schemas.openxmlformats.org/officeDocument/2006/relationships/slide" Target="slides/slide282.xml"/><Relationship Id="rId339" Type="http://schemas.openxmlformats.org/officeDocument/2006/relationships/slide" Target="slides/slide338.xml"/><Relationship Id="rId78" Type="http://schemas.openxmlformats.org/officeDocument/2006/relationships/slide" Target="slides/slide77.xml"/><Relationship Id="rId101" Type="http://schemas.openxmlformats.org/officeDocument/2006/relationships/slide" Target="slides/slide100.xml"/><Relationship Id="rId143" Type="http://schemas.openxmlformats.org/officeDocument/2006/relationships/slide" Target="slides/slide142.xml"/><Relationship Id="rId185" Type="http://schemas.openxmlformats.org/officeDocument/2006/relationships/slide" Target="slides/slide184.xml"/><Relationship Id="rId350" Type="http://schemas.openxmlformats.org/officeDocument/2006/relationships/slide" Target="slides/slide349.xml"/><Relationship Id="rId406" Type="http://schemas.openxmlformats.org/officeDocument/2006/relationships/viewProps" Target="viewProps.xml"/><Relationship Id="rId9" Type="http://schemas.openxmlformats.org/officeDocument/2006/relationships/slide" Target="slides/slide8.xml"/><Relationship Id="rId210" Type="http://schemas.openxmlformats.org/officeDocument/2006/relationships/slide" Target="slides/slide209.xml"/><Relationship Id="rId392" Type="http://schemas.openxmlformats.org/officeDocument/2006/relationships/slide" Target="slides/slide391.xml"/><Relationship Id="rId252" Type="http://schemas.openxmlformats.org/officeDocument/2006/relationships/slide" Target="slides/slide251.xml"/><Relationship Id="rId294" Type="http://schemas.openxmlformats.org/officeDocument/2006/relationships/slide" Target="slides/slide293.xml"/><Relationship Id="rId308" Type="http://schemas.openxmlformats.org/officeDocument/2006/relationships/slide" Target="slides/slide307.xml"/><Relationship Id="rId47" Type="http://schemas.openxmlformats.org/officeDocument/2006/relationships/slide" Target="slides/slide46.xml"/><Relationship Id="rId89" Type="http://schemas.openxmlformats.org/officeDocument/2006/relationships/slide" Target="slides/slide88.xml"/><Relationship Id="rId112" Type="http://schemas.openxmlformats.org/officeDocument/2006/relationships/slide" Target="slides/slide111.xml"/><Relationship Id="rId154" Type="http://schemas.openxmlformats.org/officeDocument/2006/relationships/slide" Target="slides/slide153.xml"/><Relationship Id="rId361" Type="http://schemas.openxmlformats.org/officeDocument/2006/relationships/slide" Target="slides/slide360.xml"/><Relationship Id="rId196" Type="http://schemas.openxmlformats.org/officeDocument/2006/relationships/slide" Target="slides/slide195.xml"/><Relationship Id="rId16" Type="http://schemas.openxmlformats.org/officeDocument/2006/relationships/slide" Target="slides/slide15.xml"/><Relationship Id="rId221" Type="http://schemas.openxmlformats.org/officeDocument/2006/relationships/slide" Target="slides/slide220.xml"/><Relationship Id="rId263" Type="http://schemas.openxmlformats.org/officeDocument/2006/relationships/slide" Target="slides/slide262.xml"/><Relationship Id="rId319" Type="http://schemas.openxmlformats.org/officeDocument/2006/relationships/slide" Target="slides/slide318.xml"/><Relationship Id="rId58" Type="http://schemas.openxmlformats.org/officeDocument/2006/relationships/slide" Target="slides/slide57.xml"/><Relationship Id="rId123" Type="http://schemas.openxmlformats.org/officeDocument/2006/relationships/slide" Target="slides/slide122.xml"/><Relationship Id="rId330" Type="http://schemas.openxmlformats.org/officeDocument/2006/relationships/slide" Target="slides/slide329.xml"/><Relationship Id="rId165" Type="http://schemas.openxmlformats.org/officeDocument/2006/relationships/slide" Target="slides/slide164.xml"/><Relationship Id="rId372" Type="http://schemas.openxmlformats.org/officeDocument/2006/relationships/slide" Target="slides/slide371.xml"/><Relationship Id="rId211" Type="http://schemas.openxmlformats.org/officeDocument/2006/relationships/slide" Target="slides/slide210.xml"/><Relationship Id="rId232" Type="http://schemas.openxmlformats.org/officeDocument/2006/relationships/slide" Target="slides/slide231.xml"/><Relationship Id="rId253" Type="http://schemas.openxmlformats.org/officeDocument/2006/relationships/slide" Target="slides/slide252.xml"/><Relationship Id="rId274" Type="http://schemas.openxmlformats.org/officeDocument/2006/relationships/slide" Target="slides/slide273.xml"/><Relationship Id="rId295" Type="http://schemas.openxmlformats.org/officeDocument/2006/relationships/slide" Target="slides/slide294.xml"/><Relationship Id="rId309" Type="http://schemas.openxmlformats.org/officeDocument/2006/relationships/slide" Target="slides/slide308.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320" Type="http://schemas.openxmlformats.org/officeDocument/2006/relationships/slide" Target="slides/slide319.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341" Type="http://schemas.openxmlformats.org/officeDocument/2006/relationships/slide" Target="slides/slide340.xml"/><Relationship Id="rId362" Type="http://schemas.openxmlformats.org/officeDocument/2006/relationships/slide" Target="slides/slide361.xml"/><Relationship Id="rId383" Type="http://schemas.openxmlformats.org/officeDocument/2006/relationships/slide" Target="slides/slide382.xml"/><Relationship Id="rId201" Type="http://schemas.openxmlformats.org/officeDocument/2006/relationships/slide" Target="slides/slide200.xml"/><Relationship Id="rId222" Type="http://schemas.openxmlformats.org/officeDocument/2006/relationships/slide" Target="slides/slide221.xml"/><Relationship Id="rId243" Type="http://schemas.openxmlformats.org/officeDocument/2006/relationships/slide" Target="slides/slide242.xml"/><Relationship Id="rId264" Type="http://schemas.openxmlformats.org/officeDocument/2006/relationships/slide" Target="slides/slide263.xml"/><Relationship Id="rId285" Type="http://schemas.openxmlformats.org/officeDocument/2006/relationships/slide" Target="slides/slide284.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310" Type="http://schemas.openxmlformats.org/officeDocument/2006/relationships/slide" Target="slides/slide309.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331" Type="http://schemas.openxmlformats.org/officeDocument/2006/relationships/slide" Target="slides/slide330.xml"/><Relationship Id="rId352" Type="http://schemas.openxmlformats.org/officeDocument/2006/relationships/slide" Target="slides/slide351.xml"/><Relationship Id="rId373" Type="http://schemas.openxmlformats.org/officeDocument/2006/relationships/slide" Target="slides/slide372.xml"/><Relationship Id="rId394" Type="http://schemas.openxmlformats.org/officeDocument/2006/relationships/slide" Target="slides/slide393.xml"/><Relationship Id="rId408" Type="http://schemas.openxmlformats.org/officeDocument/2006/relationships/tableStyles" Target="tableStyles.xml"/><Relationship Id="rId1" Type="http://schemas.openxmlformats.org/officeDocument/2006/relationships/slideMaster" Target="slideMasters/slideMaster1.xml"/><Relationship Id="rId212" Type="http://schemas.openxmlformats.org/officeDocument/2006/relationships/slide" Target="slides/slide211.xml"/><Relationship Id="rId233" Type="http://schemas.openxmlformats.org/officeDocument/2006/relationships/slide" Target="slides/slide232.xml"/><Relationship Id="rId254" Type="http://schemas.openxmlformats.org/officeDocument/2006/relationships/slide" Target="slides/slide253.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275" Type="http://schemas.openxmlformats.org/officeDocument/2006/relationships/slide" Target="slides/slide274.xml"/><Relationship Id="rId296" Type="http://schemas.openxmlformats.org/officeDocument/2006/relationships/slide" Target="slides/slide295.xml"/><Relationship Id="rId300" Type="http://schemas.openxmlformats.org/officeDocument/2006/relationships/slide" Target="slides/slide299.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321" Type="http://schemas.openxmlformats.org/officeDocument/2006/relationships/slide" Target="slides/slide320.xml"/><Relationship Id="rId342" Type="http://schemas.openxmlformats.org/officeDocument/2006/relationships/slide" Target="slides/slide341.xml"/><Relationship Id="rId363" Type="http://schemas.openxmlformats.org/officeDocument/2006/relationships/slide" Target="slides/slide362.xml"/><Relationship Id="rId384" Type="http://schemas.openxmlformats.org/officeDocument/2006/relationships/slide" Target="slides/slide383.xml"/><Relationship Id="rId202" Type="http://schemas.openxmlformats.org/officeDocument/2006/relationships/slide" Target="slides/slide201.xml"/><Relationship Id="rId223" Type="http://schemas.openxmlformats.org/officeDocument/2006/relationships/slide" Target="slides/slide222.xml"/><Relationship Id="rId244" Type="http://schemas.openxmlformats.org/officeDocument/2006/relationships/slide" Target="slides/slide243.xml"/><Relationship Id="rId18" Type="http://schemas.openxmlformats.org/officeDocument/2006/relationships/slide" Target="slides/slide17.xml"/><Relationship Id="rId39" Type="http://schemas.openxmlformats.org/officeDocument/2006/relationships/slide" Target="slides/slide38.xml"/><Relationship Id="rId265" Type="http://schemas.openxmlformats.org/officeDocument/2006/relationships/slide" Target="slides/slide264.xml"/><Relationship Id="rId286" Type="http://schemas.openxmlformats.org/officeDocument/2006/relationships/slide" Target="slides/slide285.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311" Type="http://schemas.openxmlformats.org/officeDocument/2006/relationships/slide" Target="slides/slide310.xml"/><Relationship Id="rId332" Type="http://schemas.openxmlformats.org/officeDocument/2006/relationships/slide" Target="slides/slide331.xml"/><Relationship Id="rId353" Type="http://schemas.openxmlformats.org/officeDocument/2006/relationships/slide" Target="slides/slide352.xml"/><Relationship Id="rId374" Type="http://schemas.openxmlformats.org/officeDocument/2006/relationships/slide" Target="slides/slide373.xml"/><Relationship Id="rId395" Type="http://schemas.openxmlformats.org/officeDocument/2006/relationships/slide" Target="slides/slide394.xml"/><Relationship Id="rId71" Type="http://schemas.openxmlformats.org/officeDocument/2006/relationships/slide" Target="slides/slide70.xml"/><Relationship Id="rId92" Type="http://schemas.openxmlformats.org/officeDocument/2006/relationships/slide" Target="slides/slide91.xml"/><Relationship Id="rId213" Type="http://schemas.openxmlformats.org/officeDocument/2006/relationships/slide" Target="slides/slide212.xml"/><Relationship Id="rId234" Type="http://schemas.openxmlformats.org/officeDocument/2006/relationships/slide" Target="slides/slide233.xml"/><Relationship Id="rId2" Type="http://schemas.openxmlformats.org/officeDocument/2006/relationships/slide" Target="slides/slide1.xml"/><Relationship Id="rId29" Type="http://schemas.openxmlformats.org/officeDocument/2006/relationships/slide" Target="slides/slide28.xml"/><Relationship Id="rId255" Type="http://schemas.openxmlformats.org/officeDocument/2006/relationships/slide" Target="slides/slide254.xml"/><Relationship Id="rId276" Type="http://schemas.openxmlformats.org/officeDocument/2006/relationships/slide" Target="slides/slide275.xml"/><Relationship Id="rId297" Type="http://schemas.openxmlformats.org/officeDocument/2006/relationships/slide" Target="slides/slide296.xml"/><Relationship Id="rId40" Type="http://schemas.openxmlformats.org/officeDocument/2006/relationships/slide" Target="slides/slide39.xml"/><Relationship Id="rId115" Type="http://schemas.openxmlformats.org/officeDocument/2006/relationships/slide" Target="slides/slide114.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301" Type="http://schemas.openxmlformats.org/officeDocument/2006/relationships/slide" Target="slides/slide300.xml"/><Relationship Id="rId322" Type="http://schemas.openxmlformats.org/officeDocument/2006/relationships/slide" Target="slides/slide321.xml"/><Relationship Id="rId343" Type="http://schemas.openxmlformats.org/officeDocument/2006/relationships/slide" Target="slides/slide342.xml"/><Relationship Id="rId364" Type="http://schemas.openxmlformats.org/officeDocument/2006/relationships/slide" Target="slides/slide363.xml"/><Relationship Id="rId61" Type="http://schemas.openxmlformats.org/officeDocument/2006/relationships/slide" Target="slides/slide60.xml"/><Relationship Id="rId82" Type="http://schemas.openxmlformats.org/officeDocument/2006/relationships/slide" Target="slides/slide81.xml"/><Relationship Id="rId199" Type="http://schemas.openxmlformats.org/officeDocument/2006/relationships/slide" Target="slides/slide198.xml"/><Relationship Id="rId203" Type="http://schemas.openxmlformats.org/officeDocument/2006/relationships/slide" Target="slides/slide202.xml"/><Relationship Id="rId385" Type="http://schemas.openxmlformats.org/officeDocument/2006/relationships/slide" Target="slides/slide384.xml"/><Relationship Id="rId19" Type="http://schemas.openxmlformats.org/officeDocument/2006/relationships/slide" Target="slides/slide18.xml"/><Relationship Id="rId224" Type="http://schemas.openxmlformats.org/officeDocument/2006/relationships/slide" Target="slides/slide223.xml"/><Relationship Id="rId245" Type="http://schemas.openxmlformats.org/officeDocument/2006/relationships/slide" Target="slides/slide244.xml"/><Relationship Id="rId266" Type="http://schemas.openxmlformats.org/officeDocument/2006/relationships/slide" Target="slides/slide265.xml"/><Relationship Id="rId287" Type="http://schemas.openxmlformats.org/officeDocument/2006/relationships/slide" Target="slides/slide286.xml"/><Relationship Id="rId30" Type="http://schemas.openxmlformats.org/officeDocument/2006/relationships/slide" Target="slides/slide2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312" Type="http://schemas.openxmlformats.org/officeDocument/2006/relationships/slide" Target="slides/slide311.xml"/><Relationship Id="rId333" Type="http://schemas.openxmlformats.org/officeDocument/2006/relationships/slide" Target="slides/slide332.xml"/><Relationship Id="rId354" Type="http://schemas.openxmlformats.org/officeDocument/2006/relationships/slide" Target="slides/slide353.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189" Type="http://schemas.openxmlformats.org/officeDocument/2006/relationships/slide" Target="slides/slide188.xml"/><Relationship Id="rId375" Type="http://schemas.openxmlformats.org/officeDocument/2006/relationships/slide" Target="slides/slide374.xml"/><Relationship Id="rId396" Type="http://schemas.openxmlformats.org/officeDocument/2006/relationships/slide" Target="slides/slide395.xml"/><Relationship Id="rId3" Type="http://schemas.openxmlformats.org/officeDocument/2006/relationships/slide" Target="slides/slide2.xml"/><Relationship Id="rId214" Type="http://schemas.openxmlformats.org/officeDocument/2006/relationships/slide" Target="slides/slide213.xml"/><Relationship Id="rId235" Type="http://schemas.openxmlformats.org/officeDocument/2006/relationships/slide" Target="slides/slide234.xml"/><Relationship Id="rId256" Type="http://schemas.openxmlformats.org/officeDocument/2006/relationships/slide" Target="slides/slide255.xml"/><Relationship Id="rId277" Type="http://schemas.openxmlformats.org/officeDocument/2006/relationships/slide" Target="slides/slide276.xml"/><Relationship Id="rId298" Type="http://schemas.openxmlformats.org/officeDocument/2006/relationships/slide" Target="slides/slide297.xml"/><Relationship Id="rId400" Type="http://schemas.openxmlformats.org/officeDocument/2006/relationships/slide" Target="slides/slide399.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302" Type="http://schemas.openxmlformats.org/officeDocument/2006/relationships/slide" Target="slides/slide301.xml"/><Relationship Id="rId323" Type="http://schemas.openxmlformats.org/officeDocument/2006/relationships/slide" Target="slides/slide322.xml"/><Relationship Id="rId344" Type="http://schemas.openxmlformats.org/officeDocument/2006/relationships/slide" Target="slides/slide343.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179" Type="http://schemas.openxmlformats.org/officeDocument/2006/relationships/slide" Target="slides/slide178.xml"/><Relationship Id="rId365" Type="http://schemas.openxmlformats.org/officeDocument/2006/relationships/slide" Target="slides/slide364.xml"/><Relationship Id="rId386" Type="http://schemas.openxmlformats.org/officeDocument/2006/relationships/slide" Target="slides/slide385.xml"/><Relationship Id="rId190" Type="http://schemas.openxmlformats.org/officeDocument/2006/relationships/slide" Target="slides/slide189.xml"/><Relationship Id="rId204" Type="http://schemas.openxmlformats.org/officeDocument/2006/relationships/slide" Target="slides/slide203.xml"/><Relationship Id="rId225" Type="http://schemas.openxmlformats.org/officeDocument/2006/relationships/slide" Target="slides/slide224.xml"/><Relationship Id="rId246" Type="http://schemas.openxmlformats.org/officeDocument/2006/relationships/slide" Target="slides/slide245.xml"/><Relationship Id="rId267" Type="http://schemas.openxmlformats.org/officeDocument/2006/relationships/slide" Target="slides/slide266.xml"/><Relationship Id="rId288" Type="http://schemas.openxmlformats.org/officeDocument/2006/relationships/slide" Target="slides/slide287.xml"/><Relationship Id="rId106" Type="http://schemas.openxmlformats.org/officeDocument/2006/relationships/slide" Target="slides/slide105.xml"/><Relationship Id="rId127" Type="http://schemas.openxmlformats.org/officeDocument/2006/relationships/slide" Target="slides/slide126.xml"/><Relationship Id="rId313" Type="http://schemas.openxmlformats.org/officeDocument/2006/relationships/slide" Target="slides/slide312.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94" Type="http://schemas.openxmlformats.org/officeDocument/2006/relationships/slide" Target="slides/slide93.xml"/><Relationship Id="rId148" Type="http://schemas.openxmlformats.org/officeDocument/2006/relationships/slide" Target="slides/slide147.xml"/><Relationship Id="rId169" Type="http://schemas.openxmlformats.org/officeDocument/2006/relationships/slide" Target="slides/slide168.xml"/><Relationship Id="rId334" Type="http://schemas.openxmlformats.org/officeDocument/2006/relationships/slide" Target="slides/slide333.xml"/><Relationship Id="rId355" Type="http://schemas.openxmlformats.org/officeDocument/2006/relationships/slide" Target="slides/slide354.xml"/><Relationship Id="rId376" Type="http://schemas.openxmlformats.org/officeDocument/2006/relationships/slide" Target="slides/slide375.xml"/><Relationship Id="rId397" Type="http://schemas.openxmlformats.org/officeDocument/2006/relationships/slide" Target="slides/slide396.xml"/><Relationship Id="rId4" Type="http://schemas.openxmlformats.org/officeDocument/2006/relationships/slide" Target="slides/slide3.xml"/><Relationship Id="rId180" Type="http://schemas.openxmlformats.org/officeDocument/2006/relationships/slide" Target="slides/slide179.xml"/><Relationship Id="rId215" Type="http://schemas.openxmlformats.org/officeDocument/2006/relationships/slide" Target="slides/slide214.xml"/><Relationship Id="rId236" Type="http://schemas.openxmlformats.org/officeDocument/2006/relationships/slide" Target="slides/slide235.xml"/><Relationship Id="rId257" Type="http://schemas.openxmlformats.org/officeDocument/2006/relationships/slide" Target="slides/slide256.xml"/><Relationship Id="rId278" Type="http://schemas.openxmlformats.org/officeDocument/2006/relationships/slide" Target="slides/slide277.xml"/><Relationship Id="rId401" Type="http://schemas.openxmlformats.org/officeDocument/2006/relationships/slide" Target="slides/slide400.xml"/><Relationship Id="rId303" Type="http://schemas.openxmlformats.org/officeDocument/2006/relationships/slide" Target="slides/slide302.xml"/><Relationship Id="rId42" Type="http://schemas.openxmlformats.org/officeDocument/2006/relationships/slide" Target="slides/slide41.xml"/><Relationship Id="rId84" Type="http://schemas.openxmlformats.org/officeDocument/2006/relationships/slide" Target="slides/slide83.xml"/><Relationship Id="rId138" Type="http://schemas.openxmlformats.org/officeDocument/2006/relationships/slide" Target="slides/slide137.xml"/><Relationship Id="rId345" Type="http://schemas.openxmlformats.org/officeDocument/2006/relationships/slide" Target="slides/slide344.xml"/><Relationship Id="rId387" Type="http://schemas.openxmlformats.org/officeDocument/2006/relationships/slide" Target="slides/slide386.xml"/><Relationship Id="rId191" Type="http://schemas.openxmlformats.org/officeDocument/2006/relationships/slide" Target="slides/slide190.xml"/><Relationship Id="rId205" Type="http://schemas.openxmlformats.org/officeDocument/2006/relationships/slide" Target="slides/slide204.xml"/><Relationship Id="rId247" Type="http://schemas.openxmlformats.org/officeDocument/2006/relationships/slide" Target="slides/slide246.xml"/><Relationship Id="rId107" Type="http://schemas.openxmlformats.org/officeDocument/2006/relationships/slide" Target="slides/slide106.xml"/><Relationship Id="rId289" Type="http://schemas.openxmlformats.org/officeDocument/2006/relationships/slide" Target="slides/slide288.xml"/><Relationship Id="rId11" Type="http://schemas.openxmlformats.org/officeDocument/2006/relationships/slide" Target="slides/slide10.xml"/><Relationship Id="rId53" Type="http://schemas.openxmlformats.org/officeDocument/2006/relationships/slide" Target="slides/slide52.xml"/><Relationship Id="rId149" Type="http://schemas.openxmlformats.org/officeDocument/2006/relationships/slide" Target="slides/slide148.xml"/><Relationship Id="rId314" Type="http://schemas.openxmlformats.org/officeDocument/2006/relationships/slide" Target="slides/slide313.xml"/><Relationship Id="rId356" Type="http://schemas.openxmlformats.org/officeDocument/2006/relationships/slide" Target="slides/slide355.xml"/><Relationship Id="rId398" Type="http://schemas.openxmlformats.org/officeDocument/2006/relationships/slide" Target="slides/slide397.xml"/><Relationship Id="rId95" Type="http://schemas.openxmlformats.org/officeDocument/2006/relationships/slide" Target="slides/slide94.xml"/><Relationship Id="rId160" Type="http://schemas.openxmlformats.org/officeDocument/2006/relationships/slide" Target="slides/slide159.xml"/><Relationship Id="rId216" Type="http://schemas.openxmlformats.org/officeDocument/2006/relationships/slide" Target="slides/slide215.xml"/><Relationship Id="rId258" Type="http://schemas.openxmlformats.org/officeDocument/2006/relationships/slide" Target="slides/slide257.xml"/><Relationship Id="rId22" Type="http://schemas.openxmlformats.org/officeDocument/2006/relationships/slide" Target="slides/slide21.xml"/><Relationship Id="rId64" Type="http://schemas.openxmlformats.org/officeDocument/2006/relationships/slide" Target="slides/slide63.xml"/><Relationship Id="rId118" Type="http://schemas.openxmlformats.org/officeDocument/2006/relationships/slide" Target="slides/slide117.xml"/><Relationship Id="rId325" Type="http://schemas.openxmlformats.org/officeDocument/2006/relationships/slide" Target="slides/slide324.xml"/><Relationship Id="rId367" Type="http://schemas.openxmlformats.org/officeDocument/2006/relationships/slide" Target="slides/slide366.xml"/><Relationship Id="rId171" Type="http://schemas.openxmlformats.org/officeDocument/2006/relationships/slide" Target="slides/slide170.xml"/><Relationship Id="rId227" Type="http://schemas.openxmlformats.org/officeDocument/2006/relationships/slide" Target="slides/slide226.xml"/><Relationship Id="rId269" Type="http://schemas.openxmlformats.org/officeDocument/2006/relationships/slide" Target="slides/slide268.xml"/><Relationship Id="rId33" Type="http://schemas.openxmlformats.org/officeDocument/2006/relationships/slide" Target="slides/slide32.xml"/><Relationship Id="rId129" Type="http://schemas.openxmlformats.org/officeDocument/2006/relationships/slide" Target="slides/slide128.xml"/><Relationship Id="rId280" Type="http://schemas.openxmlformats.org/officeDocument/2006/relationships/slide" Target="slides/slide279.xml"/><Relationship Id="rId336" Type="http://schemas.openxmlformats.org/officeDocument/2006/relationships/slide" Target="slides/slide335.xml"/><Relationship Id="rId75" Type="http://schemas.openxmlformats.org/officeDocument/2006/relationships/slide" Target="slides/slide74.xml"/><Relationship Id="rId140" Type="http://schemas.openxmlformats.org/officeDocument/2006/relationships/slide" Target="slides/slide139.xml"/><Relationship Id="rId182" Type="http://schemas.openxmlformats.org/officeDocument/2006/relationships/slide" Target="slides/slide181.xml"/><Relationship Id="rId378" Type="http://schemas.openxmlformats.org/officeDocument/2006/relationships/slide" Target="slides/slide377.xml"/><Relationship Id="rId403" Type="http://schemas.openxmlformats.org/officeDocument/2006/relationships/slide" Target="slides/slide402.xml"/><Relationship Id="rId6" Type="http://schemas.openxmlformats.org/officeDocument/2006/relationships/slide" Target="slides/slide5.xml"/><Relationship Id="rId238" Type="http://schemas.openxmlformats.org/officeDocument/2006/relationships/slide" Target="slides/slide237.xml"/><Relationship Id="rId291" Type="http://schemas.openxmlformats.org/officeDocument/2006/relationships/slide" Target="slides/slide290.xml"/><Relationship Id="rId305" Type="http://schemas.openxmlformats.org/officeDocument/2006/relationships/slide" Target="slides/slide304.xml"/><Relationship Id="rId347" Type="http://schemas.openxmlformats.org/officeDocument/2006/relationships/slide" Target="slides/slide346.xml"/><Relationship Id="rId44" Type="http://schemas.openxmlformats.org/officeDocument/2006/relationships/slide" Target="slides/slide43.xml"/><Relationship Id="rId86" Type="http://schemas.openxmlformats.org/officeDocument/2006/relationships/slide" Target="slides/slide85.xml"/><Relationship Id="rId151" Type="http://schemas.openxmlformats.org/officeDocument/2006/relationships/slide" Target="slides/slide150.xml"/><Relationship Id="rId389" Type="http://schemas.openxmlformats.org/officeDocument/2006/relationships/slide" Target="slides/slide388.xml"/><Relationship Id="rId193" Type="http://schemas.openxmlformats.org/officeDocument/2006/relationships/slide" Target="slides/slide192.xml"/><Relationship Id="rId207" Type="http://schemas.openxmlformats.org/officeDocument/2006/relationships/slide" Target="slides/slide206.xml"/><Relationship Id="rId249" Type="http://schemas.openxmlformats.org/officeDocument/2006/relationships/slide" Target="slides/slide248.xml"/><Relationship Id="rId13" Type="http://schemas.openxmlformats.org/officeDocument/2006/relationships/slide" Target="slides/slide12.xml"/><Relationship Id="rId109" Type="http://schemas.openxmlformats.org/officeDocument/2006/relationships/slide" Target="slides/slide108.xml"/><Relationship Id="rId260" Type="http://schemas.openxmlformats.org/officeDocument/2006/relationships/slide" Target="slides/slide259.xml"/><Relationship Id="rId316" Type="http://schemas.openxmlformats.org/officeDocument/2006/relationships/slide" Target="slides/slide315.xml"/><Relationship Id="rId55" Type="http://schemas.openxmlformats.org/officeDocument/2006/relationships/slide" Target="slides/slide54.xml"/><Relationship Id="rId97" Type="http://schemas.openxmlformats.org/officeDocument/2006/relationships/slide" Target="slides/slide96.xml"/><Relationship Id="rId120" Type="http://schemas.openxmlformats.org/officeDocument/2006/relationships/slide" Target="slides/slide119.xml"/><Relationship Id="rId358" Type="http://schemas.openxmlformats.org/officeDocument/2006/relationships/slide" Target="slides/slide357.xml"/><Relationship Id="rId162" Type="http://schemas.openxmlformats.org/officeDocument/2006/relationships/slide" Target="slides/slide161.xml"/><Relationship Id="rId218" Type="http://schemas.openxmlformats.org/officeDocument/2006/relationships/slide" Target="slides/slide217.xml"/><Relationship Id="rId271" Type="http://schemas.openxmlformats.org/officeDocument/2006/relationships/slide" Target="slides/slide270.xml"/><Relationship Id="rId24" Type="http://schemas.openxmlformats.org/officeDocument/2006/relationships/slide" Target="slides/slide23.xml"/><Relationship Id="rId66" Type="http://schemas.openxmlformats.org/officeDocument/2006/relationships/slide" Target="slides/slide65.xml"/><Relationship Id="rId131" Type="http://schemas.openxmlformats.org/officeDocument/2006/relationships/slide" Target="slides/slide130.xml"/><Relationship Id="rId327" Type="http://schemas.openxmlformats.org/officeDocument/2006/relationships/slide" Target="slides/slide326.xml"/><Relationship Id="rId369" Type="http://schemas.openxmlformats.org/officeDocument/2006/relationships/slide" Target="slides/slide368.xml"/><Relationship Id="rId173" Type="http://schemas.openxmlformats.org/officeDocument/2006/relationships/slide" Target="slides/slide172.xml"/><Relationship Id="rId229" Type="http://schemas.openxmlformats.org/officeDocument/2006/relationships/slide" Target="slides/slide228.xml"/><Relationship Id="rId380" Type="http://schemas.openxmlformats.org/officeDocument/2006/relationships/slide" Target="slides/slide379.xml"/><Relationship Id="rId240" Type="http://schemas.openxmlformats.org/officeDocument/2006/relationships/slide" Target="slides/slide239.xml"/><Relationship Id="rId35" Type="http://schemas.openxmlformats.org/officeDocument/2006/relationships/slide" Target="slides/slide34.xml"/><Relationship Id="rId77" Type="http://schemas.openxmlformats.org/officeDocument/2006/relationships/slide" Target="slides/slide76.xml"/><Relationship Id="rId100" Type="http://schemas.openxmlformats.org/officeDocument/2006/relationships/slide" Target="slides/slide99.xml"/><Relationship Id="rId282" Type="http://schemas.openxmlformats.org/officeDocument/2006/relationships/slide" Target="slides/slide281.xml"/><Relationship Id="rId338" Type="http://schemas.openxmlformats.org/officeDocument/2006/relationships/slide" Target="slides/slide337.xml"/><Relationship Id="rId8" Type="http://schemas.openxmlformats.org/officeDocument/2006/relationships/slide" Target="slides/slide7.xml"/><Relationship Id="rId142" Type="http://schemas.openxmlformats.org/officeDocument/2006/relationships/slide" Target="slides/slide141.xml"/><Relationship Id="rId184" Type="http://schemas.openxmlformats.org/officeDocument/2006/relationships/slide" Target="slides/slide183.xml"/><Relationship Id="rId391" Type="http://schemas.openxmlformats.org/officeDocument/2006/relationships/slide" Target="slides/slide390.xml"/><Relationship Id="rId405" Type="http://schemas.openxmlformats.org/officeDocument/2006/relationships/presProps" Target="presProps.xml"/><Relationship Id="rId251" Type="http://schemas.openxmlformats.org/officeDocument/2006/relationships/slide" Target="slides/slide250.xml"/><Relationship Id="rId46" Type="http://schemas.openxmlformats.org/officeDocument/2006/relationships/slide" Target="slides/slide45.xml"/><Relationship Id="rId293" Type="http://schemas.openxmlformats.org/officeDocument/2006/relationships/slide" Target="slides/slide292.xml"/><Relationship Id="rId307" Type="http://schemas.openxmlformats.org/officeDocument/2006/relationships/slide" Target="slides/slide306.xml"/><Relationship Id="rId349" Type="http://schemas.openxmlformats.org/officeDocument/2006/relationships/slide" Target="slides/slide348.xml"/><Relationship Id="rId88" Type="http://schemas.openxmlformats.org/officeDocument/2006/relationships/slide" Target="slides/slide87.xml"/><Relationship Id="rId111" Type="http://schemas.openxmlformats.org/officeDocument/2006/relationships/slide" Target="slides/slide110.xml"/><Relationship Id="rId153" Type="http://schemas.openxmlformats.org/officeDocument/2006/relationships/slide" Target="slides/slide152.xml"/><Relationship Id="rId195" Type="http://schemas.openxmlformats.org/officeDocument/2006/relationships/slide" Target="slides/slide194.xml"/><Relationship Id="rId209" Type="http://schemas.openxmlformats.org/officeDocument/2006/relationships/slide" Target="slides/slide208.xml"/><Relationship Id="rId360" Type="http://schemas.openxmlformats.org/officeDocument/2006/relationships/slide" Target="slides/slide359.xml"/><Relationship Id="rId220" Type="http://schemas.openxmlformats.org/officeDocument/2006/relationships/slide" Target="slides/slide219.xml"/><Relationship Id="rId15" Type="http://schemas.openxmlformats.org/officeDocument/2006/relationships/slide" Target="slides/slide14.xml"/><Relationship Id="rId57" Type="http://schemas.openxmlformats.org/officeDocument/2006/relationships/slide" Target="slides/slide56.xml"/><Relationship Id="rId262" Type="http://schemas.openxmlformats.org/officeDocument/2006/relationships/slide" Target="slides/slide261.xml"/><Relationship Id="rId318" Type="http://schemas.openxmlformats.org/officeDocument/2006/relationships/slide" Target="slides/slide317.xml"/><Relationship Id="rId99" Type="http://schemas.openxmlformats.org/officeDocument/2006/relationships/slide" Target="slides/slide98.xml"/><Relationship Id="rId122" Type="http://schemas.openxmlformats.org/officeDocument/2006/relationships/slide" Target="slides/slide121.xml"/><Relationship Id="rId164" Type="http://schemas.openxmlformats.org/officeDocument/2006/relationships/slide" Target="slides/slide163.xml"/><Relationship Id="rId371" Type="http://schemas.openxmlformats.org/officeDocument/2006/relationships/slide" Target="slides/slide370.xml"/><Relationship Id="rId26" Type="http://schemas.openxmlformats.org/officeDocument/2006/relationships/slide" Target="slides/slide25.xml"/><Relationship Id="rId231" Type="http://schemas.openxmlformats.org/officeDocument/2006/relationships/slide" Target="slides/slide230.xml"/><Relationship Id="rId273" Type="http://schemas.openxmlformats.org/officeDocument/2006/relationships/slide" Target="slides/slide272.xml"/><Relationship Id="rId329" Type="http://schemas.openxmlformats.org/officeDocument/2006/relationships/slide" Target="slides/slide328.xml"/><Relationship Id="rId68" Type="http://schemas.openxmlformats.org/officeDocument/2006/relationships/slide" Target="slides/slide67.xml"/><Relationship Id="rId133" Type="http://schemas.openxmlformats.org/officeDocument/2006/relationships/slide" Target="slides/slide132.xml"/><Relationship Id="rId175" Type="http://schemas.openxmlformats.org/officeDocument/2006/relationships/slide" Target="slides/slide174.xml"/><Relationship Id="rId340" Type="http://schemas.openxmlformats.org/officeDocument/2006/relationships/slide" Target="slides/slide339.xml"/><Relationship Id="rId200" Type="http://schemas.openxmlformats.org/officeDocument/2006/relationships/slide" Target="slides/slide199.xml"/><Relationship Id="rId382" Type="http://schemas.openxmlformats.org/officeDocument/2006/relationships/slide" Target="slides/slide381.xml"/><Relationship Id="rId242" Type="http://schemas.openxmlformats.org/officeDocument/2006/relationships/slide" Target="slides/slide241.xml"/><Relationship Id="rId284" Type="http://schemas.openxmlformats.org/officeDocument/2006/relationships/slide" Target="slides/slide283.xml"/><Relationship Id="rId37" Type="http://schemas.openxmlformats.org/officeDocument/2006/relationships/slide" Target="slides/slide36.xml"/><Relationship Id="rId79" Type="http://schemas.openxmlformats.org/officeDocument/2006/relationships/slide" Target="slides/slide78.xml"/><Relationship Id="rId102" Type="http://schemas.openxmlformats.org/officeDocument/2006/relationships/slide" Target="slides/slide101.xml"/><Relationship Id="rId144" Type="http://schemas.openxmlformats.org/officeDocument/2006/relationships/slide" Target="slides/slide143.xml"/><Relationship Id="rId90" Type="http://schemas.openxmlformats.org/officeDocument/2006/relationships/slide" Target="slides/slide89.xml"/><Relationship Id="rId186" Type="http://schemas.openxmlformats.org/officeDocument/2006/relationships/slide" Target="slides/slide185.xml"/><Relationship Id="rId351" Type="http://schemas.openxmlformats.org/officeDocument/2006/relationships/slide" Target="slides/slide350.xml"/><Relationship Id="rId393" Type="http://schemas.openxmlformats.org/officeDocument/2006/relationships/slide" Target="slides/slide392.xml"/><Relationship Id="rId40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22" name="Shape 322"/>
          <p:cNvSpPr>
            <a:spLocks noGrp="1" noRot="1" noChangeAspect="1"/>
          </p:cNvSpPr>
          <p:nvPr>
            <p:ph type="sldImg"/>
          </p:nvPr>
        </p:nvSpPr>
        <p:spPr>
          <a:xfrm>
            <a:off x="1143000" y="685800"/>
            <a:ext cx="4572000" cy="3429000"/>
          </a:xfrm>
          <a:prstGeom prst="rect">
            <a:avLst/>
          </a:prstGeom>
        </p:spPr>
        <p:txBody>
          <a:bodyPr/>
          <a:lstStyle/>
          <a:p>
            <a:endParaRPr/>
          </a:p>
        </p:txBody>
      </p:sp>
      <p:sp>
        <p:nvSpPr>
          <p:cNvPr id="323" name="Shape 323"/>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584200" latinLnBrk="0">
      <a:defRPr sz="2200">
        <a:latin typeface="+mn-lt"/>
        <a:ea typeface="+mn-ea"/>
        <a:cs typeface="+mn-cs"/>
        <a:sym typeface="Arial"/>
      </a:defRPr>
    </a:lvl1pPr>
    <a:lvl2pPr indent="228600" defTabSz="584200" latinLnBrk="0">
      <a:defRPr sz="2200">
        <a:latin typeface="+mn-lt"/>
        <a:ea typeface="+mn-ea"/>
        <a:cs typeface="+mn-cs"/>
        <a:sym typeface="Arial"/>
      </a:defRPr>
    </a:lvl2pPr>
    <a:lvl3pPr indent="457200" defTabSz="584200" latinLnBrk="0">
      <a:defRPr sz="2200">
        <a:latin typeface="+mn-lt"/>
        <a:ea typeface="+mn-ea"/>
        <a:cs typeface="+mn-cs"/>
        <a:sym typeface="Arial"/>
      </a:defRPr>
    </a:lvl3pPr>
    <a:lvl4pPr indent="685800" defTabSz="584200" latinLnBrk="0">
      <a:defRPr sz="2200">
        <a:latin typeface="+mn-lt"/>
        <a:ea typeface="+mn-ea"/>
        <a:cs typeface="+mn-cs"/>
        <a:sym typeface="Arial"/>
      </a:defRPr>
    </a:lvl4pPr>
    <a:lvl5pPr indent="914400" defTabSz="584200" latinLnBrk="0">
      <a:defRPr sz="2200">
        <a:latin typeface="+mn-lt"/>
        <a:ea typeface="+mn-ea"/>
        <a:cs typeface="+mn-cs"/>
        <a:sym typeface="Arial"/>
      </a:defRPr>
    </a:lvl5pPr>
    <a:lvl6pPr indent="1143000" defTabSz="584200" latinLnBrk="0">
      <a:defRPr sz="2200">
        <a:latin typeface="+mn-lt"/>
        <a:ea typeface="+mn-ea"/>
        <a:cs typeface="+mn-cs"/>
        <a:sym typeface="Arial"/>
      </a:defRPr>
    </a:lvl6pPr>
    <a:lvl7pPr indent="1371600" defTabSz="584200" latinLnBrk="0">
      <a:defRPr sz="2200">
        <a:latin typeface="+mn-lt"/>
        <a:ea typeface="+mn-ea"/>
        <a:cs typeface="+mn-cs"/>
        <a:sym typeface="Arial"/>
      </a:defRPr>
    </a:lvl7pPr>
    <a:lvl8pPr indent="1600200" defTabSz="584200" latinLnBrk="0">
      <a:defRPr sz="2200">
        <a:latin typeface="+mn-lt"/>
        <a:ea typeface="+mn-ea"/>
        <a:cs typeface="+mn-cs"/>
        <a:sym typeface="Arial"/>
      </a:defRPr>
    </a:lvl8pPr>
    <a:lvl9pPr indent="1828800" defTabSz="584200" latinLnBrk="0">
      <a:defRPr sz="2200">
        <a:latin typeface="+mn-lt"/>
        <a:ea typeface="+mn-ea"/>
        <a:cs typeface="+mn-cs"/>
        <a:sym typeface="Arial"/>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amp; Subtitle">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2" name="Title Text"/>
          <p:cNvSpPr txBox="1">
            <a:spLocks noGrp="1"/>
          </p:cNvSpPr>
          <p:nvPr>
            <p:ph type="title"/>
          </p:nvPr>
        </p:nvSpPr>
        <p:spPr>
          <a:xfrm>
            <a:off x="1422400" y="5245100"/>
            <a:ext cx="10541000" cy="2628900"/>
          </a:xfrm>
          <a:prstGeom prst="rect">
            <a:avLst/>
          </a:prstGeom>
        </p:spPr>
        <p:txBody>
          <a:bodyPr anchor="b"/>
          <a:lstStyle>
            <a:lvl1pPr marL="0">
              <a:lnSpc>
                <a:spcPct val="100000"/>
              </a:lnSpc>
              <a:defRPr sz="7600" b="1">
                <a:solidFill>
                  <a:srgbClr val="DEDDDE"/>
                </a:solidFill>
              </a:defRPr>
            </a:lvl1pPr>
          </a:lstStyle>
          <a:p>
            <a:r>
              <a:t>Title Text</a:t>
            </a:r>
          </a:p>
        </p:txBody>
      </p:sp>
      <p:sp>
        <p:nvSpPr>
          <p:cNvPr id="13" name="Body Level One…"/>
          <p:cNvSpPr txBox="1">
            <a:spLocks noGrp="1"/>
          </p:cNvSpPr>
          <p:nvPr>
            <p:ph type="body" sz="quarter" idx="1"/>
          </p:nvPr>
        </p:nvSpPr>
        <p:spPr>
          <a:xfrm>
            <a:off x="1422400" y="7861300"/>
            <a:ext cx="10541000" cy="1612900"/>
          </a:xfrm>
          <a:prstGeom prst="rect">
            <a:avLst/>
          </a:prstGeom>
        </p:spPr>
        <p:txBody>
          <a:bodyPr anchor="t"/>
          <a:lstStyle>
            <a:lvl1pPr marL="0" indent="0">
              <a:spcBef>
                <a:spcPts val="0"/>
              </a:spcBef>
              <a:buSzTx/>
              <a:buNone/>
              <a:defRPr sz="4600" b="1">
                <a:solidFill>
                  <a:srgbClr val="6696B6"/>
                </a:solidFill>
              </a:defRPr>
            </a:lvl1pPr>
            <a:lvl2pPr marL="0" indent="0">
              <a:spcBef>
                <a:spcPts val="0"/>
              </a:spcBef>
              <a:buSzTx/>
              <a:buNone/>
              <a:defRPr sz="4600" b="1">
                <a:solidFill>
                  <a:srgbClr val="6696B6"/>
                </a:solidFill>
              </a:defRPr>
            </a:lvl2pPr>
            <a:lvl3pPr marL="0" indent="0">
              <a:spcBef>
                <a:spcPts val="0"/>
              </a:spcBef>
              <a:buSzTx/>
              <a:buNone/>
              <a:defRPr sz="4600" b="1">
                <a:solidFill>
                  <a:srgbClr val="6696B6"/>
                </a:solidFill>
              </a:defRPr>
            </a:lvl3pPr>
            <a:lvl4pPr marL="0" indent="0">
              <a:spcBef>
                <a:spcPts val="0"/>
              </a:spcBef>
              <a:buSzTx/>
              <a:buNone/>
              <a:defRPr sz="4600" b="1">
                <a:solidFill>
                  <a:srgbClr val="6696B6"/>
                </a:solidFill>
              </a:defRPr>
            </a:lvl4pPr>
            <a:lvl5pPr marL="0" indent="0">
              <a:spcBef>
                <a:spcPts val="0"/>
              </a:spcBef>
              <a:buSzTx/>
              <a:buNone/>
              <a:defRPr sz="4600"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14" name="Slide Number"/>
          <p:cNvSpPr txBox="1">
            <a:spLocks noGrp="1"/>
          </p:cNvSpPr>
          <p:nvPr>
            <p:ph type="sldNum" sz="quarter" idx="2"/>
          </p:nvPr>
        </p:nvSpPr>
        <p:spPr>
          <a:xfrm>
            <a:off x="6349972" y="9474200"/>
            <a:ext cx="312069" cy="298984"/>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Photo - Horizontal Big">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99" name="Line"/>
          <p:cNvSpPr/>
          <p:nvPr/>
        </p:nvSpPr>
        <p:spPr>
          <a:xfrm>
            <a:off x="278468" y="89154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100" name="Line"/>
          <p:cNvSpPr/>
          <p:nvPr/>
        </p:nvSpPr>
        <p:spPr>
          <a:xfrm>
            <a:off x="5256868" y="8902701"/>
            <a:ext cx="1" cy="596899"/>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101" name="Line"/>
          <p:cNvSpPr/>
          <p:nvPr/>
        </p:nvSpPr>
        <p:spPr>
          <a:xfrm>
            <a:off x="278468" y="71882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102" name="PROJECT"/>
          <p:cNvSpPr txBox="1">
            <a:spLocks noGrp="1"/>
          </p:cNvSpPr>
          <p:nvPr>
            <p:ph type="body" sz="quarter" idx="21"/>
          </p:nvPr>
        </p:nvSpPr>
        <p:spPr>
          <a:xfrm>
            <a:off x="339858" y="7200900"/>
            <a:ext cx="1194012" cy="368300"/>
          </a:xfrm>
          <a:prstGeom prst="rect">
            <a:avLst/>
          </a:prstGeom>
        </p:spPr>
        <p:txBody>
          <a:bodyPr wrap="none">
            <a:spAutoFit/>
          </a:bodyPr>
          <a:lstStyle>
            <a:lvl1pPr marL="0" indent="0">
              <a:spcBef>
                <a:spcPts val="0"/>
              </a:spcBef>
              <a:buSzTx/>
              <a:buNone/>
              <a:defRPr sz="1800" b="1" cap="all">
                <a:solidFill>
                  <a:srgbClr val="72707B"/>
                </a:solidFill>
              </a:defRPr>
            </a:lvl1pPr>
          </a:lstStyle>
          <a:p>
            <a:r>
              <a:t>PROJECT</a:t>
            </a:r>
          </a:p>
        </p:txBody>
      </p:sp>
      <p:sp>
        <p:nvSpPr>
          <p:cNvPr id="103" name="DATE"/>
          <p:cNvSpPr txBox="1">
            <a:spLocks noGrp="1"/>
          </p:cNvSpPr>
          <p:nvPr>
            <p:ph type="body" sz="quarter" idx="22"/>
          </p:nvPr>
        </p:nvSpPr>
        <p:spPr>
          <a:xfrm>
            <a:off x="339908" y="8915400"/>
            <a:ext cx="719622" cy="368300"/>
          </a:xfrm>
          <a:prstGeom prst="rect">
            <a:avLst/>
          </a:prstGeom>
        </p:spPr>
        <p:txBody>
          <a:bodyPr wrap="none">
            <a:spAutoFit/>
          </a:bodyPr>
          <a:lstStyle>
            <a:lvl1pPr marL="0" indent="0">
              <a:spcBef>
                <a:spcPts val="0"/>
              </a:spcBef>
              <a:buSzTx/>
              <a:buNone/>
              <a:defRPr sz="1800" b="1" cap="all">
                <a:solidFill>
                  <a:srgbClr val="72707B"/>
                </a:solidFill>
              </a:defRPr>
            </a:lvl1pPr>
          </a:lstStyle>
          <a:p>
            <a:r>
              <a:t>DATE</a:t>
            </a:r>
          </a:p>
        </p:txBody>
      </p:sp>
      <p:sp>
        <p:nvSpPr>
          <p:cNvPr id="104" name="Client"/>
          <p:cNvSpPr txBox="1">
            <a:spLocks noGrp="1"/>
          </p:cNvSpPr>
          <p:nvPr>
            <p:ph type="body" sz="quarter" idx="23"/>
          </p:nvPr>
        </p:nvSpPr>
        <p:spPr>
          <a:xfrm>
            <a:off x="5318308" y="8915400"/>
            <a:ext cx="939739" cy="368300"/>
          </a:xfrm>
          <a:prstGeom prst="rect">
            <a:avLst/>
          </a:prstGeom>
        </p:spPr>
        <p:txBody>
          <a:bodyPr wrap="none">
            <a:spAutoFit/>
          </a:bodyPr>
          <a:lstStyle>
            <a:lvl1pPr marL="0" indent="0">
              <a:spcBef>
                <a:spcPts val="0"/>
              </a:spcBef>
              <a:buSzTx/>
              <a:buNone/>
              <a:defRPr sz="1800" b="1" cap="all">
                <a:solidFill>
                  <a:srgbClr val="72707B"/>
                </a:solidFill>
              </a:defRPr>
            </a:lvl1pPr>
          </a:lstStyle>
          <a:p>
            <a:r>
              <a:t>Client</a:t>
            </a:r>
          </a:p>
        </p:txBody>
      </p:sp>
      <p:sp>
        <p:nvSpPr>
          <p:cNvPr id="105" name="DATE"/>
          <p:cNvSpPr txBox="1">
            <a:spLocks noGrp="1"/>
          </p:cNvSpPr>
          <p:nvPr>
            <p:ph type="body" sz="quarter" idx="24"/>
          </p:nvPr>
        </p:nvSpPr>
        <p:spPr>
          <a:xfrm>
            <a:off x="1419408" y="8909050"/>
            <a:ext cx="1190427" cy="584200"/>
          </a:xfrm>
          <a:prstGeom prst="rect">
            <a:avLst/>
          </a:prstGeom>
        </p:spPr>
        <p:txBody>
          <a:bodyPr wrap="none">
            <a:spAutoFit/>
          </a:bodyPr>
          <a:lstStyle>
            <a:lvl1pPr marL="0" indent="0">
              <a:spcBef>
                <a:spcPts val="0"/>
              </a:spcBef>
              <a:buSzTx/>
              <a:buNone/>
              <a:defRPr sz="3200" b="1" cap="all">
                <a:solidFill>
                  <a:srgbClr val="6696B6"/>
                </a:solidFill>
              </a:defRPr>
            </a:lvl1pPr>
          </a:lstStyle>
          <a:p>
            <a:r>
              <a:t>DATE</a:t>
            </a:r>
          </a:p>
        </p:txBody>
      </p:sp>
      <p:sp>
        <p:nvSpPr>
          <p:cNvPr id="106" name="NAME"/>
          <p:cNvSpPr txBox="1">
            <a:spLocks noGrp="1"/>
          </p:cNvSpPr>
          <p:nvPr>
            <p:ph type="body" sz="quarter" idx="25"/>
          </p:nvPr>
        </p:nvSpPr>
        <p:spPr>
          <a:xfrm>
            <a:off x="6359707" y="8909050"/>
            <a:ext cx="1310880" cy="584200"/>
          </a:xfrm>
          <a:prstGeom prst="rect">
            <a:avLst/>
          </a:prstGeom>
        </p:spPr>
        <p:txBody>
          <a:bodyPr wrap="none">
            <a:spAutoFit/>
          </a:bodyPr>
          <a:lstStyle>
            <a:lvl1pPr marL="0" indent="0">
              <a:spcBef>
                <a:spcPts val="0"/>
              </a:spcBef>
              <a:buSzTx/>
              <a:buNone/>
              <a:defRPr sz="3200" b="1" cap="all">
                <a:solidFill>
                  <a:srgbClr val="6696B6"/>
                </a:solidFill>
              </a:defRPr>
            </a:lvl1pPr>
          </a:lstStyle>
          <a:p>
            <a:r>
              <a:t>NAME</a:t>
            </a:r>
          </a:p>
        </p:txBody>
      </p:sp>
      <p:sp>
        <p:nvSpPr>
          <p:cNvPr id="107" name="Image"/>
          <p:cNvSpPr>
            <a:spLocks noGrp="1"/>
          </p:cNvSpPr>
          <p:nvPr>
            <p:ph type="pic" idx="26"/>
          </p:nvPr>
        </p:nvSpPr>
        <p:spPr>
          <a:xfrm>
            <a:off x="368300" y="-355600"/>
            <a:ext cx="12268200" cy="8178800"/>
          </a:xfrm>
          <a:prstGeom prst="rect">
            <a:avLst/>
          </a:prstGeom>
        </p:spPr>
        <p:txBody>
          <a:bodyPr lIns="91439" tIns="45719" rIns="91439" bIns="45719" anchor="t"/>
          <a:lstStyle/>
          <a:p>
            <a:endParaRPr/>
          </a:p>
        </p:txBody>
      </p:sp>
      <p:sp>
        <p:nvSpPr>
          <p:cNvPr id="108" name="Title Text"/>
          <p:cNvSpPr txBox="1">
            <a:spLocks noGrp="1"/>
          </p:cNvSpPr>
          <p:nvPr>
            <p:ph type="title"/>
          </p:nvPr>
        </p:nvSpPr>
        <p:spPr>
          <a:xfrm>
            <a:off x="1422400" y="7099300"/>
            <a:ext cx="10845800" cy="1028700"/>
          </a:xfrm>
          <a:prstGeom prst="rect">
            <a:avLst/>
          </a:prstGeom>
        </p:spPr>
        <p:txBody>
          <a:bodyPr anchor="b"/>
          <a:lstStyle>
            <a:lvl1pPr marL="0">
              <a:lnSpc>
                <a:spcPct val="100000"/>
              </a:lnSpc>
              <a:defRPr sz="7400" b="1" cap="all">
                <a:solidFill>
                  <a:srgbClr val="DEDDDE"/>
                </a:solidFill>
              </a:defRPr>
            </a:lvl1pPr>
          </a:lstStyle>
          <a:p>
            <a:r>
              <a:t>Title Text</a:t>
            </a:r>
          </a:p>
        </p:txBody>
      </p:sp>
      <p:sp>
        <p:nvSpPr>
          <p:cNvPr id="109" name="Body Level One…"/>
          <p:cNvSpPr txBox="1">
            <a:spLocks noGrp="1"/>
          </p:cNvSpPr>
          <p:nvPr>
            <p:ph type="body" sz="quarter" idx="1"/>
          </p:nvPr>
        </p:nvSpPr>
        <p:spPr>
          <a:xfrm>
            <a:off x="1422400" y="8115300"/>
            <a:ext cx="10845800" cy="749300"/>
          </a:xfrm>
          <a:prstGeom prst="rect">
            <a:avLst/>
          </a:prstGeom>
        </p:spPr>
        <p:txBody>
          <a:bodyPr anchor="t"/>
          <a:lstStyle>
            <a:lvl1pPr marL="0" indent="0">
              <a:spcBef>
                <a:spcPts val="0"/>
              </a:spcBef>
              <a:buSzTx/>
              <a:buNone/>
              <a:defRPr sz="4600" b="1" cap="all">
                <a:solidFill>
                  <a:srgbClr val="DEDDDE"/>
                </a:solidFill>
              </a:defRPr>
            </a:lvl1pPr>
            <a:lvl2pPr marL="0" indent="0">
              <a:spcBef>
                <a:spcPts val="0"/>
              </a:spcBef>
              <a:buSzTx/>
              <a:buNone/>
              <a:defRPr sz="4600" b="1" cap="all">
                <a:solidFill>
                  <a:srgbClr val="DEDDDE"/>
                </a:solidFill>
              </a:defRPr>
            </a:lvl2pPr>
            <a:lvl3pPr marL="0" indent="0">
              <a:spcBef>
                <a:spcPts val="0"/>
              </a:spcBef>
              <a:buSzTx/>
              <a:buNone/>
              <a:defRPr sz="4600" b="1" cap="all">
                <a:solidFill>
                  <a:srgbClr val="DEDDDE"/>
                </a:solidFill>
              </a:defRPr>
            </a:lvl3pPr>
            <a:lvl4pPr marL="0" indent="0">
              <a:spcBef>
                <a:spcPts val="0"/>
              </a:spcBef>
              <a:buSzTx/>
              <a:buNone/>
              <a:defRPr sz="4600" b="1" cap="all">
                <a:solidFill>
                  <a:srgbClr val="DEDDDE"/>
                </a:solidFill>
              </a:defRPr>
            </a:lvl4pPr>
            <a:lvl5pPr marL="0" indent="0">
              <a:spcBef>
                <a:spcPts val="0"/>
              </a:spcBef>
              <a:buSzTx/>
              <a:buNone/>
              <a:defRPr sz="4600" b="1" cap="all">
                <a:solidFill>
                  <a:srgbClr val="DEDDDE"/>
                </a:solidFill>
              </a:defRPr>
            </a:lvl5pPr>
          </a:lstStyle>
          <a:p>
            <a:r>
              <a:t>Body Level One</a:t>
            </a:r>
          </a:p>
          <a:p>
            <a:pPr lvl="1"/>
            <a:r>
              <a:t>Body Level Two</a:t>
            </a:r>
          </a:p>
          <a:p>
            <a:pPr lvl="2"/>
            <a:r>
              <a:t>Body Level Three</a:t>
            </a:r>
          </a:p>
          <a:p>
            <a:pPr lvl="3"/>
            <a:r>
              <a:t>Body Level Four</a:t>
            </a:r>
          </a:p>
          <a:p>
            <a:pPr lvl="4"/>
            <a:r>
              <a:t>Body Level Five</a:t>
            </a:r>
          </a:p>
        </p:txBody>
      </p:sp>
      <p:sp>
        <p:nvSpPr>
          <p:cNvPr id="11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Photo - Big">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17" name="Line"/>
          <p:cNvSpPr/>
          <p:nvPr/>
        </p:nvSpPr>
        <p:spPr>
          <a:xfrm>
            <a:off x="278468" y="83566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118" name="Image"/>
          <p:cNvSpPr>
            <a:spLocks noGrp="1"/>
          </p:cNvSpPr>
          <p:nvPr>
            <p:ph type="pic" idx="21"/>
          </p:nvPr>
        </p:nvSpPr>
        <p:spPr>
          <a:xfrm>
            <a:off x="368300" y="228600"/>
            <a:ext cx="12268200" cy="8178800"/>
          </a:xfrm>
          <a:prstGeom prst="rect">
            <a:avLst/>
          </a:prstGeom>
        </p:spPr>
        <p:txBody>
          <a:bodyPr lIns="91439" tIns="45719" rIns="91439" bIns="45719" anchor="t"/>
          <a:lstStyle/>
          <a:p>
            <a:endParaRPr/>
          </a:p>
        </p:txBody>
      </p:sp>
      <p:sp>
        <p:nvSpPr>
          <p:cNvPr id="119" name="Title Text"/>
          <p:cNvSpPr txBox="1">
            <a:spLocks noGrp="1"/>
          </p:cNvSpPr>
          <p:nvPr>
            <p:ph type="title"/>
          </p:nvPr>
        </p:nvSpPr>
        <p:spPr>
          <a:xfrm>
            <a:off x="368300" y="8369300"/>
            <a:ext cx="10845800" cy="660400"/>
          </a:xfrm>
          <a:prstGeom prst="rect">
            <a:avLst/>
          </a:prstGeom>
        </p:spPr>
        <p:txBody>
          <a:bodyPr anchor="b"/>
          <a:lstStyle>
            <a:lvl1pPr marL="0">
              <a:lnSpc>
                <a:spcPct val="100000"/>
              </a:lnSpc>
              <a:defRPr sz="4200" b="1" cap="all">
                <a:solidFill>
                  <a:srgbClr val="DEDDDE"/>
                </a:solidFill>
              </a:defRPr>
            </a:lvl1pPr>
          </a:lstStyle>
          <a:p>
            <a:r>
              <a:t>Title Text</a:t>
            </a:r>
          </a:p>
        </p:txBody>
      </p:sp>
      <p:sp>
        <p:nvSpPr>
          <p:cNvPr id="120" name="Body Level One…"/>
          <p:cNvSpPr txBox="1">
            <a:spLocks noGrp="1"/>
          </p:cNvSpPr>
          <p:nvPr>
            <p:ph type="body" sz="quarter" idx="1"/>
          </p:nvPr>
        </p:nvSpPr>
        <p:spPr>
          <a:xfrm>
            <a:off x="368300" y="9017000"/>
            <a:ext cx="10845800" cy="431800"/>
          </a:xfrm>
          <a:prstGeom prst="rect">
            <a:avLst/>
          </a:prstGeom>
        </p:spPr>
        <p:txBody>
          <a:bodyPr anchor="t"/>
          <a:lstStyle>
            <a:lvl1pPr marL="0" indent="0">
              <a:spcBef>
                <a:spcPts val="0"/>
              </a:spcBef>
              <a:buSzTx/>
              <a:buNone/>
              <a:defRPr sz="2400" b="1" cap="all">
                <a:solidFill>
                  <a:srgbClr val="6696B6"/>
                </a:solidFill>
              </a:defRPr>
            </a:lvl1pPr>
            <a:lvl2pPr marL="0" indent="0">
              <a:spcBef>
                <a:spcPts val="0"/>
              </a:spcBef>
              <a:buSzTx/>
              <a:buNone/>
              <a:defRPr sz="2400" b="1" cap="all">
                <a:solidFill>
                  <a:srgbClr val="5C89A5"/>
                </a:solidFill>
              </a:defRPr>
            </a:lvl2pPr>
            <a:lvl3pPr marL="0" indent="0">
              <a:spcBef>
                <a:spcPts val="0"/>
              </a:spcBef>
              <a:buSzTx/>
              <a:buNone/>
              <a:defRPr sz="2400" b="1" cap="all">
                <a:solidFill>
                  <a:srgbClr val="5C89A5"/>
                </a:solidFill>
              </a:defRPr>
            </a:lvl3pPr>
            <a:lvl4pPr marL="0" indent="0">
              <a:spcBef>
                <a:spcPts val="0"/>
              </a:spcBef>
              <a:buSzTx/>
              <a:buNone/>
              <a:defRPr sz="2400" b="1" cap="all">
                <a:solidFill>
                  <a:srgbClr val="5C89A5"/>
                </a:solidFill>
              </a:defRPr>
            </a:lvl4pPr>
            <a:lvl5pPr marL="0" indent="0">
              <a:spcBef>
                <a:spcPts val="0"/>
              </a:spcBef>
              <a:buSzTx/>
              <a:buNone/>
              <a:defRPr sz="2400" b="1" cap="all">
                <a:solidFill>
                  <a:srgbClr val="5C89A5"/>
                </a:solidFill>
              </a:defRPr>
            </a:lvl5pPr>
          </a:lstStyle>
          <a:p>
            <a:r>
              <a:t>Body Level One</a:t>
            </a:r>
          </a:p>
          <a:p>
            <a:pPr lvl="1"/>
            <a:r>
              <a:t>Body Level Two</a:t>
            </a:r>
          </a:p>
          <a:p>
            <a:pPr lvl="2"/>
            <a:r>
              <a:t>Body Level Three</a:t>
            </a:r>
          </a:p>
          <a:p>
            <a:pPr lvl="3"/>
            <a:r>
              <a:t>Body Level Four</a:t>
            </a:r>
          </a:p>
          <a:p>
            <a:pPr lvl="4"/>
            <a:r>
              <a:t>Body Level Five</a:t>
            </a:r>
          </a:p>
        </p:txBody>
      </p:sp>
      <p:sp>
        <p:nvSpPr>
          <p:cNvPr id="12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Photo - 2 Up">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28" name="Line"/>
          <p:cNvSpPr/>
          <p:nvPr/>
        </p:nvSpPr>
        <p:spPr>
          <a:xfrm>
            <a:off x="278468" y="83566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129" name="Image"/>
          <p:cNvSpPr>
            <a:spLocks noGrp="1"/>
          </p:cNvSpPr>
          <p:nvPr>
            <p:ph type="pic" idx="21"/>
          </p:nvPr>
        </p:nvSpPr>
        <p:spPr>
          <a:xfrm>
            <a:off x="-2514600" y="368300"/>
            <a:ext cx="11849100" cy="7899400"/>
          </a:xfrm>
          <a:prstGeom prst="rect">
            <a:avLst/>
          </a:prstGeom>
        </p:spPr>
        <p:txBody>
          <a:bodyPr lIns="91439" tIns="45719" rIns="91439" bIns="45719" anchor="t"/>
          <a:lstStyle/>
          <a:p>
            <a:endParaRPr/>
          </a:p>
        </p:txBody>
      </p:sp>
      <p:sp>
        <p:nvSpPr>
          <p:cNvPr id="130" name="Image"/>
          <p:cNvSpPr>
            <a:spLocks noGrp="1"/>
          </p:cNvSpPr>
          <p:nvPr>
            <p:ph type="pic" idx="22"/>
          </p:nvPr>
        </p:nvSpPr>
        <p:spPr>
          <a:xfrm>
            <a:off x="6540500" y="-254000"/>
            <a:ext cx="6096000" cy="9144000"/>
          </a:xfrm>
          <a:prstGeom prst="rect">
            <a:avLst/>
          </a:prstGeom>
        </p:spPr>
        <p:txBody>
          <a:bodyPr lIns="91439" tIns="45719" rIns="91439" bIns="45719" anchor="t"/>
          <a:lstStyle/>
          <a:p>
            <a:endParaRPr/>
          </a:p>
        </p:txBody>
      </p:sp>
      <p:sp>
        <p:nvSpPr>
          <p:cNvPr id="131" name="Title Text"/>
          <p:cNvSpPr txBox="1">
            <a:spLocks noGrp="1"/>
          </p:cNvSpPr>
          <p:nvPr>
            <p:ph type="title"/>
          </p:nvPr>
        </p:nvSpPr>
        <p:spPr>
          <a:xfrm>
            <a:off x="368300" y="8369300"/>
            <a:ext cx="10845800" cy="660400"/>
          </a:xfrm>
          <a:prstGeom prst="rect">
            <a:avLst/>
          </a:prstGeom>
        </p:spPr>
        <p:txBody>
          <a:bodyPr anchor="b"/>
          <a:lstStyle>
            <a:lvl1pPr marL="0">
              <a:lnSpc>
                <a:spcPct val="100000"/>
              </a:lnSpc>
              <a:defRPr sz="4200" b="1" cap="all">
                <a:solidFill>
                  <a:srgbClr val="DEDDDE"/>
                </a:solidFill>
              </a:defRPr>
            </a:lvl1pPr>
          </a:lstStyle>
          <a:p>
            <a:r>
              <a:t>Title Text</a:t>
            </a:r>
          </a:p>
        </p:txBody>
      </p:sp>
      <p:sp>
        <p:nvSpPr>
          <p:cNvPr id="132" name="Body Level One…"/>
          <p:cNvSpPr txBox="1">
            <a:spLocks noGrp="1"/>
          </p:cNvSpPr>
          <p:nvPr>
            <p:ph type="body" sz="quarter" idx="1"/>
          </p:nvPr>
        </p:nvSpPr>
        <p:spPr>
          <a:xfrm>
            <a:off x="368300" y="9017000"/>
            <a:ext cx="10845800" cy="431800"/>
          </a:xfrm>
          <a:prstGeom prst="rect">
            <a:avLst/>
          </a:prstGeom>
        </p:spPr>
        <p:txBody>
          <a:bodyPr anchor="t"/>
          <a:lstStyle>
            <a:lvl1pPr marL="0" indent="0">
              <a:spcBef>
                <a:spcPts val="0"/>
              </a:spcBef>
              <a:buSzTx/>
              <a:buNone/>
              <a:defRPr sz="2400" b="1" cap="all">
                <a:solidFill>
                  <a:srgbClr val="6696B6"/>
                </a:solidFill>
              </a:defRPr>
            </a:lvl1pPr>
            <a:lvl2pPr marL="0" indent="0">
              <a:spcBef>
                <a:spcPts val="0"/>
              </a:spcBef>
              <a:buSzTx/>
              <a:buNone/>
              <a:defRPr sz="2400" b="1" cap="all">
                <a:solidFill>
                  <a:srgbClr val="6696B6"/>
                </a:solidFill>
              </a:defRPr>
            </a:lvl2pPr>
            <a:lvl3pPr marL="0" indent="0">
              <a:spcBef>
                <a:spcPts val="0"/>
              </a:spcBef>
              <a:buSzTx/>
              <a:buNone/>
              <a:defRPr sz="2400" b="1" cap="all">
                <a:solidFill>
                  <a:srgbClr val="6696B6"/>
                </a:solidFill>
              </a:defRPr>
            </a:lvl3pPr>
            <a:lvl4pPr marL="0" indent="0">
              <a:spcBef>
                <a:spcPts val="0"/>
              </a:spcBef>
              <a:buSzTx/>
              <a:buNone/>
              <a:defRPr sz="2400" b="1" cap="all">
                <a:solidFill>
                  <a:srgbClr val="6696B6"/>
                </a:solidFill>
              </a:defRPr>
            </a:lvl4pPr>
            <a:lvl5pPr marL="0" indent="0">
              <a:spcBef>
                <a:spcPts val="0"/>
              </a:spcBef>
              <a:buSzTx/>
              <a:buNone/>
              <a:defRPr sz="2400" b="1" cap="all">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13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Photo - 3 Up">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40" name="Line"/>
          <p:cNvSpPr/>
          <p:nvPr/>
        </p:nvSpPr>
        <p:spPr>
          <a:xfrm>
            <a:off x="278468" y="83566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141" name="Image"/>
          <p:cNvSpPr>
            <a:spLocks noGrp="1"/>
          </p:cNvSpPr>
          <p:nvPr>
            <p:ph type="pic" sz="quarter" idx="21"/>
          </p:nvPr>
        </p:nvSpPr>
        <p:spPr>
          <a:xfrm>
            <a:off x="8597900" y="3289300"/>
            <a:ext cx="4038600" cy="6057901"/>
          </a:xfrm>
          <a:prstGeom prst="rect">
            <a:avLst/>
          </a:prstGeom>
        </p:spPr>
        <p:txBody>
          <a:bodyPr lIns="91439" tIns="45719" rIns="91439" bIns="45719" anchor="t"/>
          <a:lstStyle/>
          <a:p>
            <a:endParaRPr/>
          </a:p>
        </p:txBody>
      </p:sp>
      <p:sp>
        <p:nvSpPr>
          <p:cNvPr id="142" name="Image"/>
          <p:cNvSpPr>
            <a:spLocks noGrp="1"/>
          </p:cNvSpPr>
          <p:nvPr>
            <p:ph type="pic" idx="22"/>
          </p:nvPr>
        </p:nvSpPr>
        <p:spPr>
          <a:xfrm>
            <a:off x="-1485900" y="368300"/>
            <a:ext cx="11849100" cy="7899400"/>
          </a:xfrm>
          <a:prstGeom prst="rect">
            <a:avLst/>
          </a:prstGeom>
        </p:spPr>
        <p:txBody>
          <a:bodyPr lIns="91439" tIns="45719" rIns="91439" bIns="45719" anchor="t"/>
          <a:lstStyle/>
          <a:p>
            <a:endParaRPr/>
          </a:p>
        </p:txBody>
      </p:sp>
      <p:sp>
        <p:nvSpPr>
          <p:cNvPr id="143" name="Image"/>
          <p:cNvSpPr>
            <a:spLocks noGrp="1"/>
          </p:cNvSpPr>
          <p:nvPr>
            <p:ph type="pic" sz="quarter" idx="23"/>
          </p:nvPr>
        </p:nvSpPr>
        <p:spPr>
          <a:xfrm>
            <a:off x="8597900" y="-698500"/>
            <a:ext cx="4038600" cy="6057901"/>
          </a:xfrm>
          <a:prstGeom prst="rect">
            <a:avLst/>
          </a:prstGeom>
        </p:spPr>
        <p:txBody>
          <a:bodyPr lIns="91439" tIns="45719" rIns="91439" bIns="45719" anchor="t"/>
          <a:lstStyle/>
          <a:p>
            <a:endParaRPr/>
          </a:p>
        </p:txBody>
      </p:sp>
      <p:sp>
        <p:nvSpPr>
          <p:cNvPr id="144" name="Title Text"/>
          <p:cNvSpPr txBox="1">
            <a:spLocks noGrp="1"/>
          </p:cNvSpPr>
          <p:nvPr>
            <p:ph type="title"/>
          </p:nvPr>
        </p:nvSpPr>
        <p:spPr>
          <a:xfrm>
            <a:off x="368300" y="8369300"/>
            <a:ext cx="10845800" cy="660400"/>
          </a:xfrm>
          <a:prstGeom prst="rect">
            <a:avLst/>
          </a:prstGeom>
        </p:spPr>
        <p:txBody>
          <a:bodyPr anchor="b"/>
          <a:lstStyle>
            <a:lvl1pPr marL="0">
              <a:lnSpc>
                <a:spcPct val="100000"/>
              </a:lnSpc>
              <a:defRPr sz="4200" b="1" cap="all">
                <a:solidFill>
                  <a:srgbClr val="DEDDDE"/>
                </a:solidFill>
              </a:defRPr>
            </a:lvl1pPr>
          </a:lstStyle>
          <a:p>
            <a:r>
              <a:t>Title Text</a:t>
            </a:r>
          </a:p>
        </p:txBody>
      </p:sp>
      <p:sp>
        <p:nvSpPr>
          <p:cNvPr id="145" name="Body Level One…"/>
          <p:cNvSpPr txBox="1">
            <a:spLocks noGrp="1"/>
          </p:cNvSpPr>
          <p:nvPr>
            <p:ph type="body" sz="quarter" idx="1"/>
          </p:nvPr>
        </p:nvSpPr>
        <p:spPr>
          <a:xfrm>
            <a:off x="368300" y="9017000"/>
            <a:ext cx="10845800" cy="431800"/>
          </a:xfrm>
          <a:prstGeom prst="rect">
            <a:avLst/>
          </a:prstGeom>
        </p:spPr>
        <p:txBody>
          <a:bodyPr anchor="t"/>
          <a:lstStyle>
            <a:lvl1pPr marL="0" indent="0">
              <a:spcBef>
                <a:spcPts val="0"/>
              </a:spcBef>
              <a:buSzTx/>
              <a:buNone/>
              <a:defRPr sz="2400" b="1" cap="all">
                <a:solidFill>
                  <a:srgbClr val="6696B6"/>
                </a:solidFill>
              </a:defRPr>
            </a:lvl1pPr>
            <a:lvl2pPr marL="0" indent="0">
              <a:spcBef>
                <a:spcPts val="0"/>
              </a:spcBef>
              <a:buSzTx/>
              <a:buNone/>
              <a:defRPr sz="2400" b="1" cap="all">
                <a:solidFill>
                  <a:srgbClr val="6696B6"/>
                </a:solidFill>
              </a:defRPr>
            </a:lvl2pPr>
            <a:lvl3pPr marL="0" indent="0">
              <a:spcBef>
                <a:spcPts val="0"/>
              </a:spcBef>
              <a:buSzTx/>
              <a:buNone/>
              <a:defRPr sz="2400" b="1" cap="all">
                <a:solidFill>
                  <a:srgbClr val="6696B6"/>
                </a:solidFill>
              </a:defRPr>
            </a:lvl3pPr>
            <a:lvl4pPr marL="0" indent="0">
              <a:spcBef>
                <a:spcPts val="0"/>
              </a:spcBef>
              <a:buSzTx/>
              <a:buNone/>
              <a:defRPr sz="2400" b="1" cap="all">
                <a:solidFill>
                  <a:srgbClr val="6696B6"/>
                </a:solidFill>
              </a:defRPr>
            </a:lvl4pPr>
            <a:lvl5pPr marL="0" indent="0">
              <a:spcBef>
                <a:spcPts val="0"/>
              </a:spcBef>
              <a:buSzTx/>
              <a:buNone/>
              <a:defRPr sz="2400" b="1" cap="all">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14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type="tx">
  <p:cSld name="Photo - 4 Up">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53" name="Line"/>
          <p:cNvSpPr/>
          <p:nvPr/>
        </p:nvSpPr>
        <p:spPr>
          <a:xfrm>
            <a:off x="278468" y="83566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154" name="Image"/>
          <p:cNvSpPr>
            <a:spLocks noGrp="1"/>
          </p:cNvSpPr>
          <p:nvPr>
            <p:ph type="pic" idx="21"/>
          </p:nvPr>
        </p:nvSpPr>
        <p:spPr>
          <a:xfrm>
            <a:off x="-1485900" y="368300"/>
            <a:ext cx="11849100" cy="7899400"/>
          </a:xfrm>
          <a:prstGeom prst="rect">
            <a:avLst/>
          </a:prstGeom>
        </p:spPr>
        <p:txBody>
          <a:bodyPr lIns="91439" tIns="45719" rIns="91439" bIns="45719" anchor="t"/>
          <a:lstStyle/>
          <a:p>
            <a:endParaRPr/>
          </a:p>
        </p:txBody>
      </p:sp>
      <p:sp>
        <p:nvSpPr>
          <p:cNvPr id="155" name="Image"/>
          <p:cNvSpPr>
            <a:spLocks noGrp="1"/>
          </p:cNvSpPr>
          <p:nvPr>
            <p:ph type="pic" sz="quarter" idx="22"/>
          </p:nvPr>
        </p:nvSpPr>
        <p:spPr>
          <a:xfrm>
            <a:off x="8597900" y="3949700"/>
            <a:ext cx="4038600" cy="6057900"/>
          </a:xfrm>
          <a:prstGeom prst="rect">
            <a:avLst/>
          </a:prstGeom>
        </p:spPr>
        <p:txBody>
          <a:bodyPr lIns="91439" tIns="45719" rIns="91439" bIns="45719" anchor="t"/>
          <a:lstStyle/>
          <a:p>
            <a:endParaRPr/>
          </a:p>
        </p:txBody>
      </p:sp>
      <p:sp>
        <p:nvSpPr>
          <p:cNvPr id="156" name="Image"/>
          <p:cNvSpPr>
            <a:spLocks noGrp="1"/>
          </p:cNvSpPr>
          <p:nvPr>
            <p:ph type="pic" sz="quarter" idx="23"/>
          </p:nvPr>
        </p:nvSpPr>
        <p:spPr>
          <a:xfrm>
            <a:off x="8597900" y="-1371600"/>
            <a:ext cx="4038600" cy="6057901"/>
          </a:xfrm>
          <a:prstGeom prst="rect">
            <a:avLst/>
          </a:prstGeom>
        </p:spPr>
        <p:txBody>
          <a:bodyPr lIns="91439" tIns="45719" rIns="91439" bIns="45719" anchor="t"/>
          <a:lstStyle/>
          <a:p>
            <a:endParaRPr/>
          </a:p>
        </p:txBody>
      </p:sp>
      <p:sp>
        <p:nvSpPr>
          <p:cNvPr id="157" name="Image"/>
          <p:cNvSpPr>
            <a:spLocks noGrp="1"/>
          </p:cNvSpPr>
          <p:nvPr>
            <p:ph type="pic" sz="quarter" idx="24"/>
          </p:nvPr>
        </p:nvSpPr>
        <p:spPr>
          <a:xfrm>
            <a:off x="8597900" y="1295400"/>
            <a:ext cx="4038600" cy="6057901"/>
          </a:xfrm>
          <a:prstGeom prst="rect">
            <a:avLst/>
          </a:prstGeom>
        </p:spPr>
        <p:txBody>
          <a:bodyPr lIns="91439" tIns="45719" rIns="91439" bIns="45719" anchor="t"/>
          <a:lstStyle/>
          <a:p>
            <a:endParaRPr/>
          </a:p>
        </p:txBody>
      </p:sp>
      <p:sp>
        <p:nvSpPr>
          <p:cNvPr id="158" name="Title Text"/>
          <p:cNvSpPr txBox="1">
            <a:spLocks noGrp="1"/>
          </p:cNvSpPr>
          <p:nvPr>
            <p:ph type="title"/>
          </p:nvPr>
        </p:nvSpPr>
        <p:spPr>
          <a:xfrm>
            <a:off x="368300" y="8369300"/>
            <a:ext cx="10845800" cy="660400"/>
          </a:xfrm>
          <a:prstGeom prst="rect">
            <a:avLst/>
          </a:prstGeom>
        </p:spPr>
        <p:txBody>
          <a:bodyPr anchor="b"/>
          <a:lstStyle>
            <a:lvl1pPr marL="0">
              <a:lnSpc>
                <a:spcPct val="100000"/>
              </a:lnSpc>
              <a:defRPr sz="4200" b="1" cap="all">
                <a:solidFill>
                  <a:srgbClr val="DEDDDE"/>
                </a:solidFill>
              </a:defRPr>
            </a:lvl1pPr>
          </a:lstStyle>
          <a:p>
            <a:r>
              <a:t>Title Text</a:t>
            </a:r>
          </a:p>
        </p:txBody>
      </p:sp>
      <p:sp>
        <p:nvSpPr>
          <p:cNvPr id="159" name="Body Level One…"/>
          <p:cNvSpPr txBox="1">
            <a:spLocks noGrp="1"/>
          </p:cNvSpPr>
          <p:nvPr>
            <p:ph type="body" sz="quarter" idx="1"/>
          </p:nvPr>
        </p:nvSpPr>
        <p:spPr>
          <a:xfrm>
            <a:off x="368300" y="9017000"/>
            <a:ext cx="10845800" cy="431800"/>
          </a:xfrm>
          <a:prstGeom prst="rect">
            <a:avLst/>
          </a:prstGeom>
        </p:spPr>
        <p:txBody>
          <a:bodyPr anchor="t"/>
          <a:lstStyle>
            <a:lvl1pPr marL="0" indent="0">
              <a:spcBef>
                <a:spcPts val="0"/>
              </a:spcBef>
              <a:buSzTx/>
              <a:buNone/>
              <a:defRPr sz="2400" b="1" cap="all">
                <a:solidFill>
                  <a:srgbClr val="6696B6"/>
                </a:solidFill>
              </a:defRPr>
            </a:lvl1pPr>
            <a:lvl2pPr marL="0" indent="0">
              <a:spcBef>
                <a:spcPts val="0"/>
              </a:spcBef>
              <a:buSzTx/>
              <a:buNone/>
              <a:defRPr sz="2400" b="1" cap="all">
                <a:solidFill>
                  <a:srgbClr val="6696B6"/>
                </a:solidFill>
              </a:defRPr>
            </a:lvl2pPr>
            <a:lvl3pPr marL="0" indent="0">
              <a:spcBef>
                <a:spcPts val="0"/>
              </a:spcBef>
              <a:buSzTx/>
              <a:buNone/>
              <a:defRPr sz="2400" b="1" cap="all">
                <a:solidFill>
                  <a:srgbClr val="6696B6"/>
                </a:solidFill>
              </a:defRPr>
            </a:lvl3pPr>
            <a:lvl4pPr marL="0" indent="0">
              <a:spcBef>
                <a:spcPts val="0"/>
              </a:spcBef>
              <a:buSzTx/>
              <a:buNone/>
              <a:defRPr sz="2400" b="1" cap="all">
                <a:solidFill>
                  <a:srgbClr val="6696B6"/>
                </a:solidFill>
              </a:defRPr>
            </a:lvl4pPr>
            <a:lvl5pPr marL="0" indent="0">
              <a:spcBef>
                <a:spcPts val="0"/>
              </a:spcBef>
              <a:buSzTx/>
              <a:buNone/>
              <a:defRPr sz="2400" b="1" cap="all">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16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type="tx">
  <p:cSld name="Photo - 6 Up">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67" name="Line"/>
          <p:cNvSpPr/>
          <p:nvPr/>
        </p:nvSpPr>
        <p:spPr>
          <a:xfrm>
            <a:off x="278468" y="83566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168" name="Image"/>
          <p:cNvSpPr>
            <a:spLocks noGrp="1"/>
          </p:cNvSpPr>
          <p:nvPr>
            <p:ph type="pic" sz="half" idx="21"/>
          </p:nvPr>
        </p:nvSpPr>
        <p:spPr>
          <a:xfrm>
            <a:off x="596900" y="3733800"/>
            <a:ext cx="7924800" cy="5283200"/>
          </a:xfrm>
          <a:prstGeom prst="rect">
            <a:avLst/>
          </a:prstGeom>
        </p:spPr>
        <p:txBody>
          <a:bodyPr lIns="91439" tIns="45719" rIns="91439" bIns="45719" anchor="t"/>
          <a:lstStyle/>
          <a:p>
            <a:endParaRPr/>
          </a:p>
        </p:txBody>
      </p:sp>
      <p:sp>
        <p:nvSpPr>
          <p:cNvPr id="169" name="Image"/>
          <p:cNvSpPr>
            <a:spLocks noGrp="1"/>
          </p:cNvSpPr>
          <p:nvPr>
            <p:ph type="pic" sz="quarter" idx="22"/>
          </p:nvPr>
        </p:nvSpPr>
        <p:spPr>
          <a:xfrm>
            <a:off x="4483100" y="-698500"/>
            <a:ext cx="4038600" cy="6057901"/>
          </a:xfrm>
          <a:prstGeom prst="rect">
            <a:avLst/>
          </a:prstGeom>
        </p:spPr>
        <p:txBody>
          <a:bodyPr lIns="91439" tIns="45719" rIns="91439" bIns="45719" anchor="t"/>
          <a:lstStyle/>
          <a:p>
            <a:endParaRPr/>
          </a:p>
        </p:txBody>
      </p:sp>
      <p:sp>
        <p:nvSpPr>
          <p:cNvPr id="170" name="Image"/>
          <p:cNvSpPr>
            <a:spLocks noGrp="1"/>
          </p:cNvSpPr>
          <p:nvPr>
            <p:ph type="pic" sz="quarter" idx="23"/>
          </p:nvPr>
        </p:nvSpPr>
        <p:spPr>
          <a:xfrm>
            <a:off x="368300" y="3289300"/>
            <a:ext cx="4038600" cy="6057900"/>
          </a:xfrm>
          <a:prstGeom prst="rect">
            <a:avLst/>
          </a:prstGeom>
        </p:spPr>
        <p:txBody>
          <a:bodyPr lIns="91439" tIns="45719" rIns="91439" bIns="45719" anchor="t"/>
          <a:lstStyle/>
          <a:p>
            <a:endParaRPr/>
          </a:p>
        </p:txBody>
      </p:sp>
      <p:sp>
        <p:nvSpPr>
          <p:cNvPr id="171" name="Image"/>
          <p:cNvSpPr>
            <a:spLocks noGrp="1"/>
          </p:cNvSpPr>
          <p:nvPr>
            <p:ph type="pic" sz="quarter" idx="24"/>
          </p:nvPr>
        </p:nvSpPr>
        <p:spPr>
          <a:xfrm>
            <a:off x="-546100" y="368300"/>
            <a:ext cx="5867400" cy="3911600"/>
          </a:xfrm>
          <a:prstGeom prst="rect">
            <a:avLst/>
          </a:prstGeom>
        </p:spPr>
        <p:txBody>
          <a:bodyPr lIns="91439" tIns="45719" rIns="91439" bIns="45719" anchor="t"/>
          <a:lstStyle/>
          <a:p>
            <a:endParaRPr/>
          </a:p>
        </p:txBody>
      </p:sp>
      <p:sp>
        <p:nvSpPr>
          <p:cNvPr id="172" name="Image"/>
          <p:cNvSpPr>
            <a:spLocks noGrp="1"/>
          </p:cNvSpPr>
          <p:nvPr>
            <p:ph type="pic" sz="quarter" idx="25"/>
          </p:nvPr>
        </p:nvSpPr>
        <p:spPr>
          <a:xfrm>
            <a:off x="8597900" y="3289300"/>
            <a:ext cx="4038600" cy="6057901"/>
          </a:xfrm>
          <a:prstGeom prst="rect">
            <a:avLst/>
          </a:prstGeom>
        </p:spPr>
        <p:txBody>
          <a:bodyPr lIns="91439" tIns="45719" rIns="91439" bIns="45719" anchor="t"/>
          <a:lstStyle/>
          <a:p>
            <a:endParaRPr/>
          </a:p>
        </p:txBody>
      </p:sp>
      <p:sp>
        <p:nvSpPr>
          <p:cNvPr id="173" name="Image"/>
          <p:cNvSpPr>
            <a:spLocks noGrp="1"/>
          </p:cNvSpPr>
          <p:nvPr>
            <p:ph type="pic" sz="quarter" idx="26"/>
          </p:nvPr>
        </p:nvSpPr>
        <p:spPr>
          <a:xfrm>
            <a:off x="8597900" y="-711200"/>
            <a:ext cx="4038600" cy="6057900"/>
          </a:xfrm>
          <a:prstGeom prst="rect">
            <a:avLst/>
          </a:prstGeom>
        </p:spPr>
        <p:txBody>
          <a:bodyPr lIns="91439" tIns="45719" rIns="91439" bIns="45719" anchor="t"/>
          <a:lstStyle/>
          <a:p>
            <a:endParaRPr/>
          </a:p>
        </p:txBody>
      </p:sp>
      <p:sp>
        <p:nvSpPr>
          <p:cNvPr id="174" name="Title Text"/>
          <p:cNvSpPr txBox="1">
            <a:spLocks noGrp="1"/>
          </p:cNvSpPr>
          <p:nvPr>
            <p:ph type="title"/>
          </p:nvPr>
        </p:nvSpPr>
        <p:spPr>
          <a:xfrm>
            <a:off x="368300" y="8369300"/>
            <a:ext cx="10845800" cy="660400"/>
          </a:xfrm>
          <a:prstGeom prst="rect">
            <a:avLst/>
          </a:prstGeom>
        </p:spPr>
        <p:txBody>
          <a:bodyPr anchor="b"/>
          <a:lstStyle>
            <a:lvl1pPr marL="0">
              <a:lnSpc>
                <a:spcPct val="100000"/>
              </a:lnSpc>
              <a:defRPr sz="4200" b="1" cap="all">
                <a:solidFill>
                  <a:srgbClr val="DEDDDE"/>
                </a:solidFill>
              </a:defRPr>
            </a:lvl1pPr>
          </a:lstStyle>
          <a:p>
            <a:r>
              <a:t>Title Text</a:t>
            </a:r>
          </a:p>
        </p:txBody>
      </p:sp>
      <p:sp>
        <p:nvSpPr>
          <p:cNvPr id="175" name="Body Level One…"/>
          <p:cNvSpPr txBox="1">
            <a:spLocks noGrp="1"/>
          </p:cNvSpPr>
          <p:nvPr>
            <p:ph type="body" sz="quarter" idx="1"/>
          </p:nvPr>
        </p:nvSpPr>
        <p:spPr>
          <a:xfrm>
            <a:off x="368300" y="9017000"/>
            <a:ext cx="10845800" cy="431800"/>
          </a:xfrm>
          <a:prstGeom prst="rect">
            <a:avLst/>
          </a:prstGeom>
        </p:spPr>
        <p:txBody>
          <a:bodyPr anchor="t"/>
          <a:lstStyle>
            <a:lvl1pPr marL="0" indent="0">
              <a:spcBef>
                <a:spcPts val="0"/>
              </a:spcBef>
              <a:buSzTx/>
              <a:buNone/>
              <a:defRPr sz="2400" b="1" cap="all">
                <a:solidFill>
                  <a:srgbClr val="6696B6"/>
                </a:solidFill>
              </a:defRPr>
            </a:lvl1pPr>
            <a:lvl2pPr marL="0" indent="0">
              <a:spcBef>
                <a:spcPts val="0"/>
              </a:spcBef>
              <a:buSzTx/>
              <a:buNone/>
              <a:defRPr sz="2400" b="1" cap="all">
                <a:solidFill>
                  <a:srgbClr val="6696B6"/>
                </a:solidFill>
              </a:defRPr>
            </a:lvl2pPr>
            <a:lvl3pPr marL="0" indent="0">
              <a:spcBef>
                <a:spcPts val="0"/>
              </a:spcBef>
              <a:buSzTx/>
              <a:buNone/>
              <a:defRPr sz="2400" b="1" cap="all">
                <a:solidFill>
                  <a:srgbClr val="6696B6"/>
                </a:solidFill>
              </a:defRPr>
            </a:lvl3pPr>
            <a:lvl4pPr marL="0" indent="0">
              <a:spcBef>
                <a:spcPts val="0"/>
              </a:spcBef>
              <a:buSzTx/>
              <a:buNone/>
              <a:defRPr sz="2400" b="1" cap="all">
                <a:solidFill>
                  <a:srgbClr val="6696B6"/>
                </a:solidFill>
              </a:defRPr>
            </a:lvl4pPr>
            <a:lvl5pPr marL="0" indent="0">
              <a:spcBef>
                <a:spcPts val="0"/>
              </a:spcBef>
              <a:buSzTx/>
              <a:buNone/>
              <a:defRPr sz="2400" b="1" cap="all">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17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type="tx">
  <p:cSld name="Photo - Vertic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83" name="Image"/>
          <p:cNvSpPr>
            <a:spLocks noGrp="1"/>
          </p:cNvSpPr>
          <p:nvPr>
            <p:ph type="pic" sz="half" idx="21"/>
          </p:nvPr>
        </p:nvSpPr>
        <p:spPr>
          <a:xfrm>
            <a:off x="7670800" y="1663700"/>
            <a:ext cx="4292600" cy="6438900"/>
          </a:xfrm>
          <a:prstGeom prst="rect">
            <a:avLst/>
          </a:prstGeom>
          <a:ln w="9525">
            <a:round/>
          </a:ln>
        </p:spPr>
        <p:txBody>
          <a:bodyPr lIns="91439" tIns="45719" rIns="91439" bIns="45719" anchor="t"/>
          <a:lstStyle/>
          <a:p>
            <a:endParaRPr/>
          </a:p>
        </p:txBody>
      </p:sp>
      <p:sp>
        <p:nvSpPr>
          <p:cNvPr id="184" name="Title Text"/>
          <p:cNvSpPr txBox="1">
            <a:spLocks noGrp="1"/>
          </p:cNvSpPr>
          <p:nvPr>
            <p:ph type="title"/>
          </p:nvPr>
        </p:nvSpPr>
        <p:spPr>
          <a:xfrm>
            <a:off x="1041400" y="2019300"/>
            <a:ext cx="5334000" cy="2870200"/>
          </a:xfrm>
          <a:prstGeom prst="rect">
            <a:avLst/>
          </a:prstGeom>
        </p:spPr>
        <p:txBody>
          <a:bodyPr anchor="b"/>
          <a:lstStyle>
            <a:lvl1pPr marL="0">
              <a:defRPr b="1">
                <a:solidFill>
                  <a:srgbClr val="DEDDDE"/>
                </a:solidFill>
              </a:defRPr>
            </a:lvl1pPr>
          </a:lstStyle>
          <a:p>
            <a:r>
              <a:t>Title Text</a:t>
            </a:r>
          </a:p>
        </p:txBody>
      </p:sp>
      <p:sp>
        <p:nvSpPr>
          <p:cNvPr id="185" name="Body Level One…"/>
          <p:cNvSpPr txBox="1">
            <a:spLocks noGrp="1"/>
          </p:cNvSpPr>
          <p:nvPr>
            <p:ph type="body" sz="quarter" idx="1"/>
          </p:nvPr>
        </p:nvSpPr>
        <p:spPr>
          <a:xfrm>
            <a:off x="1041400" y="4876800"/>
            <a:ext cx="5334000" cy="2857500"/>
          </a:xfrm>
          <a:prstGeom prst="rect">
            <a:avLst/>
          </a:prstGeom>
        </p:spPr>
        <p:txBody>
          <a:bodyPr anchor="t"/>
          <a:lstStyle>
            <a:lvl1pPr marL="0" indent="0">
              <a:lnSpc>
                <a:spcPct val="110000"/>
              </a:lnSpc>
              <a:spcBef>
                <a:spcPts val="0"/>
              </a:spcBef>
              <a:buSzTx/>
              <a:buNone/>
              <a:defRPr b="1">
                <a:solidFill>
                  <a:srgbClr val="6696B6"/>
                </a:solidFill>
              </a:defRPr>
            </a:lvl1pPr>
            <a:lvl2pPr marL="0" indent="0">
              <a:lnSpc>
                <a:spcPct val="110000"/>
              </a:lnSpc>
              <a:spcBef>
                <a:spcPts val="0"/>
              </a:spcBef>
              <a:buSzTx/>
              <a:buNone/>
              <a:defRPr b="1">
                <a:solidFill>
                  <a:srgbClr val="6696B6"/>
                </a:solidFill>
              </a:defRPr>
            </a:lvl2pPr>
            <a:lvl3pPr marL="0" indent="0">
              <a:lnSpc>
                <a:spcPct val="110000"/>
              </a:lnSpc>
              <a:spcBef>
                <a:spcPts val="0"/>
              </a:spcBef>
              <a:buSzTx/>
              <a:buNone/>
              <a:defRPr b="1">
                <a:solidFill>
                  <a:srgbClr val="6696B6"/>
                </a:solidFill>
              </a:defRPr>
            </a:lvl3pPr>
            <a:lvl4pPr marL="0" indent="0">
              <a:lnSpc>
                <a:spcPct val="110000"/>
              </a:lnSpc>
              <a:spcBef>
                <a:spcPts val="0"/>
              </a:spcBef>
              <a:buSzTx/>
              <a:buNone/>
              <a:defRPr b="1">
                <a:solidFill>
                  <a:srgbClr val="6696B6"/>
                </a:solidFill>
              </a:defRPr>
            </a:lvl4pPr>
            <a:lvl5pPr marL="0" indent="0">
              <a:lnSpc>
                <a:spcPct val="110000"/>
              </a:lnSpc>
              <a:spcBef>
                <a:spcPts val="0"/>
              </a:spcBef>
              <a:buSzTx/>
              <a:buNone/>
              <a:defRPr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18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193" name="Image"/>
          <p:cNvSpPr>
            <a:spLocks noGrp="1"/>
          </p:cNvSpPr>
          <p:nvPr>
            <p:ph type="pic" sz="half" idx="21"/>
          </p:nvPr>
        </p:nvSpPr>
        <p:spPr>
          <a:xfrm>
            <a:off x="7670800" y="2413000"/>
            <a:ext cx="4292600" cy="6438900"/>
          </a:xfrm>
          <a:prstGeom prst="rect">
            <a:avLst/>
          </a:prstGeom>
          <a:ln w="9525">
            <a:round/>
          </a:ln>
        </p:spPr>
        <p:txBody>
          <a:bodyPr lIns="91439" tIns="45719" rIns="91439" bIns="45719" anchor="t"/>
          <a:lstStyle/>
          <a:p>
            <a:endParaRPr/>
          </a:p>
        </p:txBody>
      </p:sp>
      <p:sp>
        <p:nvSpPr>
          <p:cNvPr id="194" name="Title Text"/>
          <p:cNvSpPr txBox="1">
            <a:spLocks noGrp="1"/>
          </p:cNvSpPr>
          <p:nvPr>
            <p:ph type="title"/>
          </p:nvPr>
        </p:nvSpPr>
        <p:spPr>
          <a:prstGeom prst="rect">
            <a:avLst/>
          </a:prstGeom>
        </p:spPr>
        <p:txBody>
          <a:bodyPr/>
          <a:lstStyle/>
          <a:p>
            <a:r>
              <a:t>Title Text</a:t>
            </a:r>
          </a:p>
        </p:txBody>
      </p:sp>
      <p:sp>
        <p:nvSpPr>
          <p:cNvPr id="195" name="Body Level One…"/>
          <p:cNvSpPr txBox="1">
            <a:spLocks noGrp="1"/>
          </p:cNvSpPr>
          <p:nvPr>
            <p:ph type="body" sz="half" idx="1"/>
          </p:nvPr>
        </p:nvSpPr>
        <p:spPr>
          <a:xfrm>
            <a:off x="1041400" y="2768600"/>
            <a:ext cx="5334000" cy="5715000"/>
          </a:xfrm>
          <a:prstGeom prst="rect">
            <a:avLst/>
          </a:prstGeom>
        </p:spPr>
        <p:txBody>
          <a:bodyPr/>
          <a:lstStyle>
            <a:lvl1pPr>
              <a:spcBef>
                <a:spcPts val="3200"/>
              </a:spcBef>
              <a:buBlip>
                <a:blip r:embed="rId2"/>
              </a:buBlip>
            </a:lvl1pPr>
            <a:lvl2pPr>
              <a:spcBef>
                <a:spcPts val="3200"/>
              </a:spcBef>
              <a:buBlip>
                <a:blip r:embed="rId2"/>
              </a:buBlip>
            </a:lvl2pPr>
            <a:lvl3pPr>
              <a:spcBef>
                <a:spcPts val="3200"/>
              </a:spcBef>
              <a:buBlip>
                <a:blip r:embed="rId2"/>
              </a:buBlip>
            </a:lvl3pPr>
            <a:lvl4pPr>
              <a:spcBef>
                <a:spcPts val="3200"/>
              </a:spcBef>
              <a:buBlip>
                <a:blip r:embed="rId2"/>
              </a:buBlip>
            </a:lvl4pPr>
            <a:lvl5pPr>
              <a:spcBef>
                <a:spcPts val="3200"/>
              </a:spcBef>
              <a:buBlip>
                <a:blip r:embed="rId2"/>
              </a:buBlip>
            </a:lvl5pPr>
          </a:lstStyle>
          <a:p>
            <a:r>
              <a:t>Body Level One</a:t>
            </a:r>
          </a:p>
          <a:p>
            <a:pPr lvl="1"/>
            <a:r>
              <a:t>Body Level Two</a:t>
            </a:r>
          </a:p>
          <a:p>
            <a:pPr lvl="2"/>
            <a:r>
              <a:t>Body Level Three</a:t>
            </a:r>
          </a:p>
          <a:p>
            <a:pPr lvl="3"/>
            <a:r>
              <a:t>Body Level Four</a:t>
            </a:r>
          </a:p>
          <a:p>
            <a:pPr lvl="4"/>
            <a:r>
              <a:t>Body Level Five</a:t>
            </a:r>
          </a:p>
        </p:txBody>
      </p:sp>
      <p:sp>
        <p:nvSpPr>
          <p:cNvPr id="19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type="tx">
  <p:cSld name="Title &amp; Bullets - Left">
    <p:spTree>
      <p:nvGrpSpPr>
        <p:cNvPr id="1" name=""/>
        <p:cNvGrpSpPr/>
        <p:nvPr/>
      </p:nvGrpSpPr>
      <p:grpSpPr>
        <a:xfrm>
          <a:off x="0" y="0"/>
          <a:ext cx="0" cy="0"/>
          <a:chOff x="0" y="0"/>
          <a:chExt cx="0" cy="0"/>
        </a:xfrm>
      </p:grpSpPr>
      <p:sp>
        <p:nvSpPr>
          <p:cNvPr id="203" name="Title Text"/>
          <p:cNvSpPr txBox="1">
            <a:spLocks noGrp="1"/>
          </p:cNvSpPr>
          <p:nvPr>
            <p:ph type="title"/>
          </p:nvPr>
        </p:nvSpPr>
        <p:spPr>
          <a:prstGeom prst="rect">
            <a:avLst/>
          </a:prstGeom>
        </p:spPr>
        <p:txBody>
          <a:bodyPr/>
          <a:lstStyle/>
          <a:p>
            <a:r>
              <a:t>Title Text</a:t>
            </a:r>
          </a:p>
        </p:txBody>
      </p:sp>
      <p:sp>
        <p:nvSpPr>
          <p:cNvPr id="204" name="Body Level One…"/>
          <p:cNvSpPr txBox="1">
            <a:spLocks noGrp="1"/>
          </p:cNvSpPr>
          <p:nvPr>
            <p:ph type="body" sz="half" idx="1"/>
          </p:nvPr>
        </p:nvSpPr>
        <p:spPr>
          <a:xfrm>
            <a:off x="1041400" y="2768600"/>
            <a:ext cx="5334000" cy="5715000"/>
          </a:xfrm>
          <a:prstGeom prst="rect">
            <a:avLst/>
          </a:prstGeom>
        </p:spPr>
        <p:txBody>
          <a:bodyPr/>
          <a:lstStyle>
            <a:lvl1pPr>
              <a:spcBef>
                <a:spcPts val="3200"/>
              </a:spcBef>
              <a:buBlip>
                <a:blip r:embed="rId2"/>
              </a:buBlip>
            </a:lvl1pPr>
            <a:lvl2pPr>
              <a:spcBef>
                <a:spcPts val="3200"/>
              </a:spcBef>
              <a:buBlip>
                <a:blip r:embed="rId2"/>
              </a:buBlip>
            </a:lvl2pPr>
            <a:lvl3pPr>
              <a:spcBef>
                <a:spcPts val="3200"/>
              </a:spcBef>
              <a:buBlip>
                <a:blip r:embed="rId2"/>
              </a:buBlip>
            </a:lvl3pPr>
            <a:lvl4pPr>
              <a:spcBef>
                <a:spcPts val="3200"/>
              </a:spcBef>
              <a:buBlip>
                <a:blip r:embed="rId2"/>
              </a:buBlip>
            </a:lvl4pPr>
            <a:lvl5pPr>
              <a:spcBef>
                <a:spcPts val="3200"/>
              </a:spcBef>
              <a:buBlip>
                <a:blip r:embed="rId2"/>
              </a:buBlip>
            </a:lvl5pPr>
          </a:lstStyle>
          <a:p>
            <a:r>
              <a:t>Body Level One</a:t>
            </a:r>
          </a:p>
          <a:p>
            <a:pPr lvl="1"/>
            <a:r>
              <a:t>Body Level Two</a:t>
            </a:r>
          </a:p>
          <a:p>
            <a:pPr lvl="2"/>
            <a:r>
              <a:t>Body Level Three</a:t>
            </a:r>
          </a:p>
          <a:p>
            <a:pPr lvl="3"/>
            <a:r>
              <a:t>Body Level Four</a:t>
            </a:r>
          </a:p>
          <a:p>
            <a:pPr lvl="4"/>
            <a:r>
              <a:t>Body Level Five</a:t>
            </a:r>
          </a:p>
        </p:txBody>
      </p:sp>
      <p:sp>
        <p:nvSpPr>
          <p:cNvPr id="20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type="tx">
  <p:cSld name="Title &amp; Bullets - Right">
    <p:spTree>
      <p:nvGrpSpPr>
        <p:cNvPr id="1" name=""/>
        <p:cNvGrpSpPr/>
        <p:nvPr/>
      </p:nvGrpSpPr>
      <p:grpSpPr>
        <a:xfrm>
          <a:off x="0" y="0"/>
          <a:ext cx="0" cy="0"/>
          <a:chOff x="0" y="0"/>
          <a:chExt cx="0" cy="0"/>
        </a:xfrm>
      </p:grpSpPr>
      <p:sp>
        <p:nvSpPr>
          <p:cNvPr id="212" name="Title Text"/>
          <p:cNvSpPr txBox="1">
            <a:spLocks noGrp="1"/>
          </p:cNvSpPr>
          <p:nvPr>
            <p:ph type="title"/>
          </p:nvPr>
        </p:nvSpPr>
        <p:spPr>
          <a:prstGeom prst="rect">
            <a:avLst/>
          </a:prstGeom>
        </p:spPr>
        <p:txBody>
          <a:bodyPr/>
          <a:lstStyle/>
          <a:p>
            <a:r>
              <a:t>Title Text</a:t>
            </a:r>
          </a:p>
        </p:txBody>
      </p:sp>
      <p:sp>
        <p:nvSpPr>
          <p:cNvPr id="213" name="Body Level One…"/>
          <p:cNvSpPr txBox="1">
            <a:spLocks noGrp="1"/>
          </p:cNvSpPr>
          <p:nvPr>
            <p:ph type="body" sz="half" idx="1"/>
          </p:nvPr>
        </p:nvSpPr>
        <p:spPr>
          <a:xfrm>
            <a:off x="6629400" y="2768600"/>
            <a:ext cx="5334000" cy="5715000"/>
          </a:xfrm>
          <a:prstGeom prst="rect">
            <a:avLst/>
          </a:prstGeom>
        </p:spPr>
        <p:txBody>
          <a:bodyPr/>
          <a:lstStyle>
            <a:lvl1pPr>
              <a:spcBef>
                <a:spcPts val="3200"/>
              </a:spcBef>
              <a:buBlip>
                <a:blip r:embed="rId2"/>
              </a:buBlip>
            </a:lvl1pPr>
            <a:lvl2pPr>
              <a:spcBef>
                <a:spcPts val="3200"/>
              </a:spcBef>
              <a:buBlip>
                <a:blip r:embed="rId2"/>
              </a:buBlip>
            </a:lvl2pPr>
            <a:lvl3pPr>
              <a:spcBef>
                <a:spcPts val="3200"/>
              </a:spcBef>
              <a:buBlip>
                <a:blip r:embed="rId2"/>
              </a:buBlip>
            </a:lvl3pPr>
            <a:lvl4pPr>
              <a:spcBef>
                <a:spcPts val="3200"/>
              </a:spcBef>
              <a:buBlip>
                <a:blip r:embed="rId2"/>
              </a:buBlip>
            </a:lvl4pPr>
            <a:lvl5pPr>
              <a:spcBef>
                <a:spcPts val="3200"/>
              </a:spcBef>
              <a:buBlip>
                <a:blip r:embed="rId2"/>
              </a:buBlip>
            </a:lvl5pPr>
          </a:lstStyle>
          <a:p>
            <a:r>
              <a:t>Body Level One</a:t>
            </a:r>
          </a:p>
          <a:p>
            <a:pPr lvl="1"/>
            <a:r>
              <a:t>Body Level Two</a:t>
            </a:r>
          </a:p>
          <a:p>
            <a:pPr lvl="2"/>
            <a:r>
              <a:t>Body Level Three</a:t>
            </a:r>
          </a:p>
          <a:p>
            <a:pPr lvl="3"/>
            <a:r>
              <a:t>Body Level Four</a:t>
            </a:r>
          </a:p>
          <a:p>
            <a:pPr lvl="4"/>
            <a:r>
              <a:t>Body Level Five</a:t>
            </a:r>
          </a:p>
        </p:txBody>
      </p:sp>
      <p:sp>
        <p:nvSpPr>
          <p:cNvPr id="21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21" name="Title Text"/>
          <p:cNvSpPr txBox="1">
            <a:spLocks noGrp="1"/>
          </p:cNvSpPr>
          <p:nvPr>
            <p:ph type="title"/>
          </p:nvPr>
        </p:nvSpPr>
        <p:spPr>
          <a:prstGeom prst="rect">
            <a:avLst/>
          </a:prstGeom>
        </p:spPr>
        <p:txBody>
          <a:bodyPr/>
          <a:lstStyle/>
          <a:p>
            <a:r>
              <a:t>Title Text</a:t>
            </a:r>
          </a:p>
        </p:txBody>
      </p:sp>
      <p:sp>
        <p:nvSpPr>
          <p:cNvPr id="22" name="Body Level One…"/>
          <p:cNvSpPr txBox="1">
            <a:spLocks noGrp="1"/>
          </p:cNvSpPr>
          <p:nvPr>
            <p:ph type="body" idx="1"/>
          </p:nvPr>
        </p:nvSpPr>
        <p:spPr>
          <a:xfrm>
            <a:off x="1041400" y="2768600"/>
            <a:ext cx="10922000" cy="5715000"/>
          </a:xfrm>
          <a:prstGeom prst="rect">
            <a:avLst/>
          </a:prstGeom>
        </p:spPr>
        <p:txBody>
          <a:bodyPr/>
          <a:lstStyle>
            <a:lvl1pPr>
              <a:spcBef>
                <a:spcPts val="3200"/>
              </a:spcBef>
              <a:buBlip>
                <a:blip r:embed="rId2"/>
              </a:buBlip>
            </a:lvl1pPr>
            <a:lvl2pPr>
              <a:spcBef>
                <a:spcPts val="3200"/>
              </a:spcBef>
              <a:buBlip>
                <a:blip r:embed="rId2"/>
              </a:buBlip>
            </a:lvl2pPr>
            <a:lvl3pPr>
              <a:spcBef>
                <a:spcPts val="3200"/>
              </a:spcBef>
              <a:buBlip>
                <a:blip r:embed="rId2"/>
              </a:buBlip>
            </a:lvl3pPr>
            <a:lvl4pPr>
              <a:spcBef>
                <a:spcPts val="3200"/>
              </a:spcBef>
              <a:buBlip>
                <a:blip r:embed="rId2"/>
              </a:buBlip>
            </a:lvl4pPr>
            <a:lvl5pPr>
              <a:spcBef>
                <a:spcPts val="3200"/>
              </a:spcBef>
              <a:buBlip>
                <a:blip r:embed="rId2"/>
              </a:buBlip>
            </a:lvl5pPr>
          </a:lstStyle>
          <a:p>
            <a:r>
              <a:t>Body Level One</a:t>
            </a:r>
          </a:p>
          <a:p>
            <a:pPr lvl="1"/>
            <a:r>
              <a:t>Body Level Two</a:t>
            </a:r>
          </a:p>
          <a:p>
            <a:pPr lvl="2"/>
            <a:r>
              <a:t>Body Level Three</a:t>
            </a:r>
          </a:p>
          <a:p>
            <a:pPr lvl="3"/>
            <a:r>
              <a:t>Body Level Four</a:t>
            </a:r>
          </a:p>
          <a:p>
            <a:pPr lvl="4"/>
            <a:r>
              <a:t>Body Level Five</a:t>
            </a:r>
          </a:p>
        </p:txBody>
      </p:sp>
      <p:sp>
        <p:nvSpPr>
          <p:cNvPr id="2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type="tx">
  <p:cSld name="Photo - Vertical copy">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21" name="Image"/>
          <p:cNvSpPr>
            <a:spLocks noGrp="1"/>
          </p:cNvSpPr>
          <p:nvPr>
            <p:ph type="pic" sz="half" idx="21"/>
          </p:nvPr>
        </p:nvSpPr>
        <p:spPr>
          <a:xfrm>
            <a:off x="7670800" y="1663700"/>
            <a:ext cx="4292600" cy="6438900"/>
          </a:xfrm>
          <a:prstGeom prst="rect">
            <a:avLst/>
          </a:prstGeom>
          <a:ln w="9525">
            <a:round/>
          </a:ln>
        </p:spPr>
        <p:txBody>
          <a:bodyPr lIns="91439" tIns="45719" rIns="91439" bIns="45719" anchor="t"/>
          <a:lstStyle/>
          <a:p>
            <a:endParaRPr/>
          </a:p>
        </p:txBody>
      </p:sp>
      <p:sp>
        <p:nvSpPr>
          <p:cNvPr id="222" name="Title Text"/>
          <p:cNvSpPr txBox="1">
            <a:spLocks noGrp="1"/>
          </p:cNvSpPr>
          <p:nvPr>
            <p:ph type="title"/>
          </p:nvPr>
        </p:nvSpPr>
        <p:spPr>
          <a:xfrm>
            <a:off x="1041400" y="2019300"/>
            <a:ext cx="5334000" cy="2870200"/>
          </a:xfrm>
          <a:prstGeom prst="rect">
            <a:avLst/>
          </a:prstGeom>
        </p:spPr>
        <p:txBody>
          <a:bodyPr anchor="b"/>
          <a:lstStyle>
            <a:lvl1pPr marL="0">
              <a:defRPr b="1">
                <a:solidFill>
                  <a:srgbClr val="DEDDDE"/>
                </a:solidFill>
              </a:defRPr>
            </a:lvl1pPr>
          </a:lstStyle>
          <a:p>
            <a:r>
              <a:t>Title Text</a:t>
            </a:r>
          </a:p>
        </p:txBody>
      </p:sp>
      <p:sp>
        <p:nvSpPr>
          <p:cNvPr id="223" name="Body Level One…"/>
          <p:cNvSpPr txBox="1">
            <a:spLocks noGrp="1"/>
          </p:cNvSpPr>
          <p:nvPr>
            <p:ph type="body" sz="quarter" idx="1"/>
          </p:nvPr>
        </p:nvSpPr>
        <p:spPr>
          <a:xfrm>
            <a:off x="1041400" y="4876800"/>
            <a:ext cx="5334000" cy="2857500"/>
          </a:xfrm>
          <a:prstGeom prst="rect">
            <a:avLst/>
          </a:prstGeom>
        </p:spPr>
        <p:txBody>
          <a:bodyPr anchor="t"/>
          <a:lstStyle>
            <a:lvl1pPr marL="0" indent="0">
              <a:lnSpc>
                <a:spcPct val="110000"/>
              </a:lnSpc>
              <a:spcBef>
                <a:spcPts val="0"/>
              </a:spcBef>
              <a:buSzTx/>
              <a:buNone/>
              <a:defRPr b="1">
                <a:solidFill>
                  <a:srgbClr val="6696B6"/>
                </a:solidFill>
              </a:defRPr>
            </a:lvl1pPr>
            <a:lvl2pPr marL="0" indent="0">
              <a:lnSpc>
                <a:spcPct val="110000"/>
              </a:lnSpc>
              <a:spcBef>
                <a:spcPts val="0"/>
              </a:spcBef>
              <a:buSzTx/>
              <a:buNone/>
              <a:defRPr b="1">
                <a:solidFill>
                  <a:srgbClr val="6696B6"/>
                </a:solidFill>
              </a:defRPr>
            </a:lvl2pPr>
            <a:lvl3pPr marL="0" indent="0">
              <a:lnSpc>
                <a:spcPct val="110000"/>
              </a:lnSpc>
              <a:spcBef>
                <a:spcPts val="0"/>
              </a:spcBef>
              <a:buSzTx/>
              <a:buNone/>
              <a:defRPr b="1">
                <a:solidFill>
                  <a:srgbClr val="6696B6"/>
                </a:solidFill>
              </a:defRPr>
            </a:lvl3pPr>
            <a:lvl4pPr marL="0" indent="0">
              <a:lnSpc>
                <a:spcPct val="110000"/>
              </a:lnSpc>
              <a:spcBef>
                <a:spcPts val="0"/>
              </a:spcBef>
              <a:buSzTx/>
              <a:buNone/>
              <a:defRPr b="1">
                <a:solidFill>
                  <a:srgbClr val="6696B6"/>
                </a:solidFill>
              </a:defRPr>
            </a:lvl4pPr>
            <a:lvl5pPr marL="0" indent="0">
              <a:lnSpc>
                <a:spcPct val="110000"/>
              </a:lnSpc>
              <a:spcBef>
                <a:spcPts val="0"/>
              </a:spcBef>
              <a:buSzTx/>
              <a:buNone/>
              <a:defRPr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22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type="tx">
  <p:cSld name="Photo - Vertical copy 1">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31" name="Image"/>
          <p:cNvSpPr>
            <a:spLocks noGrp="1"/>
          </p:cNvSpPr>
          <p:nvPr>
            <p:ph type="pic" sz="half" idx="21"/>
          </p:nvPr>
        </p:nvSpPr>
        <p:spPr>
          <a:xfrm>
            <a:off x="7670800" y="1663700"/>
            <a:ext cx="4292600" cy="6438900"/>
          </a:xfrm>
          <a:prstGeom prst="rect">
            <a:avLst/>
          </a:prstGeom>
          <a:ln w="9525">
            <a:round/>
          </a:ln>
        </p:spPr>
        <p:txBody>
          <a:bodyPr lIns="91439" tIns="45719" rIns="91439" bIns="45719" anchor="t"/>
          <a:lstStyle/>
          <a:p>
            <a:endParaRPr/>
          </a:p>
        </p:txBody>
      </p:sp>
      <p:sp>
        <p:nvSpPr>
          <p:cNvPr id="232" name="Title Text"/>
          <p:cNvSpPr txBox="1">
            <a:spLocks noGrp="1"/>
          </p:cNvSpPr>
          <p:nvPr>
            <p:ph type="title"/>
          </p:nvPr>
        </p:nvSpPr>
        <p:spPr>
          <a:xfrm>
            <a:off x="1041400" y="2019300"/>
            <a:ext cx="5334000" cy="2870200"/>
          </a:xfrm>
          <a:prstGeom prst="rect">
            <a:avLst/>
          </a:prstGeom>
        </p:spPr>
        <p:txBody>
          <a:bodyPr anchor="b"/>
          <a:lstStyle>
            <a:lvl1pPr marL="0">
              <a:defRPr b="1">
                <a:solidFill>
                  <a:srgbClr val="DEDDDE"/>
                </a:solidFill>
              </a:defRPr>
            </a:lvl1pPr>
          </a:lstStyle>
          <a:p>
            <a:r>
              <a:t>Title Text</a:t>
            </a:r>
          </a:p>
        </p:txBody>
      </p:sp>
      <p:sp>
        <p:nvSpPr>
          <p:cNvPr id="233" name="Body Level One…"/>
          <p:cNvSpPr txBox="1">
            <a:spLocks noGrp="1"/>
          </p:cNvSpPr>
          <p:nvPr>
            <p:ph type="body" sz="quarter" idx="1"/>
          </p:nvPr>
        </p:nvSpPr>
        <p:spPr>
          <a:xfrm>
            <a:off x="1041400" y="4876800"/>
            <a:ext cx="5334000" cy="2857500"/>
          </a:xfrm>
          <a:prstGeom prst="rect">
            <a:avLst/>
          </a:prstGeom>
        </p:spPr>
        <p:txBody>
          <a:bodyPr anchor="t"/>
          <a:lstStyle>
            <a:lvl1pPr marL="0" indent="0">
              <a:lnSpc>
                <a:spcPct val="110000"/>
              </a:lnSpc>
              <a:spcBef>
                <a:spcPts val="0"/>
              </a:spcBef>
              <a:buSzTx/>
              <a:buNone/>
              <a:defRPr b="1">
                <a:solidFill>
                  <a:srgbClr val="6696B6"/>
                </a:solidFill>
              </a:defRPr>
            </a:lvl1pPr>
            <a:lvl2pPr marL="0" indent="0">
              <a:lnSpc>
                <a:spcPct val="110000"/>
              </a:lnSpc>
              <a:spcBef>
                <a:spcPts val="0"/>
              </a:spcBef>
              <a:buSzTx/>
              <a:buNone/>
              <a:defRPr b="1">
                <a:solidFill>
                  <a:srgbClr val="6696B6"/>
                </a:solidFill>
              </a:defRPr>
            </a:lvl2pPr>
            <a:lvl3pPr marL="0" indent="0">
              <a:lnSpc>
                <a:spcPct val="110000"/>
              </a:lnSpc>
              <a:spcBef>
                <a:spcPts val="0"/>
              </a:spcBef>
              <a:buSzTx/>
              <a:buNone/>
              <a:defRPr b="1">
                <a:solidFill>
                  <a:srgbClr val="6696B6"/>
                </a:solidFill>
              </a:defRPr>
            </a:lvl3pPr>
            <a:lvl4pPr marL="0" indent="0">
              <a:lnSpc>
                <a:spcPct val="110000"/>
              </a:lnSpc>
              <a:spcBef>
                <a:spcPts val="0"/>
              </a:spcBef>
              <a:buSzTx/>
              <a:buNone/>
              <a:defRPr b="1">
                <a:solidFill>
                  <a:srgbClr val="6696B6"/>
                </a:solidFill>
              </a:defRPr>
            </a:lvl4pPr>
            <a:lvl5pPr marL="0" indent="0">
              <a:lnSpc>
                <a:spcPct val="110000"/>
              </a:lnSpc>
              <a:spcBef>
                <a:spcPts val="0"/>
              </a:spcBef>
              <a:buSzTx/>
              <a:buNone/>
              <a:defRPr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23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type="tx">
  <p:cSld name="Photo - Vertical copy 2">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41" name="Image"/>
          <p:cNvSpPr>
            <a:spLocks noGrp="1"/>
          </p:cNvSpPr>
          <p:nvPr>
            <p:ph type="pic" sz="half" idx="21"/>
          </p:nvPr>
        </p:nvSpPr>
        <p:spPr>
          <a:xfrm>
            <a:off x="7670800" y="1663700"/>
            <a:ext cx="4292600" cy="6438900"/>
          </a:xfrm>
          <a:prstGeom prst="rect">
            <a:avLst/>
          </a:prstGeom>
          <a:ln w="9525">
            <a:round/>
          </a:ln>
        </p:spPr>
        <p:txBody>
          <a:bodyPr lIns="91439" tIns="45719" rIns="91439" bIns="45719" anchor="t"/>
          <a:lstStyle/>
          <a:p>
            <a:endParaRPr/>
          </a:p>
        </p:txBody>
      </p:sp>
      <p:sp>
        <p:nvSpPr>
          <p:cNvPr id="242" name="Title Text"/>
          <p:cNvSpPr txBox="1">
            <a:spLocks noGrp="1"/>
          </p:cNvSpPr>
          <p:nvPr>
            <p:ph type="title"/>
          </p:nvPr>
        </p:nvSpPr>
        <p:spPr>
          <a:xfrm>
            <a:off x="1041400" y="2019300"/>
            <a:ext cx="5334000" cy="2870200"/>
          </a:xfrm>
          <a:prstGeom prst="rect">
            <a:avLst/>
          </a:prstGeom>
        </p:spPr>
        <p:txBody>
          <a:bodyPr anchor="b"/>
          <a:lstStyle>
            <a:lvl1pPr marL="0">
              <a:defRPr b="1">
                <a:solidFill>
                  <a:srgbClr val="DEDDDE"/>
                </a:solidFill>
              </a:defRPr>
            </a:lvl1pPr>
          </a:lstStyle>
          <a:p>
            <a:r>
              <a:t>Title Text</a:t>
            </a:r>
          </a:p>
        </p:txBody>
      </p:sp>
      <p:sp>
        <p:nvSpPr>
          <p:cNvPr id="243" name="Body Level One…"/>
          <p:cNvSpPr txBox="1">
            <a:spLocks noGrp="1"/>
          </p:cNvSpPr>
          <p:nvPr>
            <p:ph type="body" sz="quarter" idx="1"/>
          </p:nvPr>
        </p:nvSpPr>
        <p:spPr>
          <a:xfrm>
            <a:off x="1041400" y="4876800"/>
            <a:ext cx="5334000" cy="2857500"/>
          </a:xfrm>
          <a:prstGeom prst="rect">
            <a:avLst/>
          </a:prstGeom>
        </p:spPr>
        <p:txBody>
          <a:bodyPr anchor="t"/>
          <a:lstStyle>
            <a:lvl1pPr marL="0" indent="0">
              <a:lnSpc>
                <a:spcPct val="110000"/>
              </a:lnSpc>
              <a:spcBef>
                <a:spcPts val="0"/>
              </a:spcBef>
              <a:buSzTx/>
              <a:buNone/>
              <a:defRPr b="1">
                <a:solidFill>
                  <a:srgbClr val="6696B6"/>
                </a:solidFill>
              </a:defRPr>
            </a:lvl1pPr>
            <a:lvl2pPr marL="0" indent="0">
              <a:lnSpc>
                <a:spcPct val="110000"/>
              </a:lnSpc>
              <a:spcBef>
                <a:spcPts val="0"/>
              </a:spcBef>
              <a:buSzTx/>
              <a:buNone/>
              <a:defRPr b="1">
                <a:solidFill>
                  <a:srgbClr val="6696B6"/>
                </a:solidFill>
              </a:defRPr>
            </a:lvl2pPr>
            <a:lvl3pPr marL="0" indent="0">
              <a:lnSpc>
                <a:spcPct val="110000"/>
              </a:lnSpc>
              <a:spcBef>
                <a:spcPts val="0"/>
              </a:spcBef>
              <a:buSzTx/>
              <a:buNone/>
              <a:defRPr b="1">
                <a:solidFill>
                  <a:srgbClr val="6696B6"/>
                </a:solidFill>
              </a:defRPr>
            </a:lvl3pPr>
            <a:lvl4pPr marL="0" indent="0">
              <a:lnSpc>
                <a:spcPct val="110000"/>
              </a:lnSpc>
              <a:spcBef>
                <a:spcPts val="0"/>
              </a:spcBef>
              <a:buSzTx/>
              <a:buNone/>
              <a:defRPr b="1">
                <a:solidFill>
                  <a:srgbClr val="6696B6"/>
                </a:solidFill>
              </a:defRPr>
            </a:lvl4pPr>
            <a:lvl5pPr marL="0" indent="0">
              <a:lnSpc>
                <a:spcPct val="110000"/>
              </a:lnSpc>
              <a:spcBef>
                <a:spcPts val="0"/>
              </a:spcBef>
              <a:buSzTx/>
              <a:buNone/>
              <a:defRPr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24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3.xml><?xml version="1.0" encoding="utf-8"?>
<p:sldLayout xmlns:a="http://schemas.openxmlformats.org/drawingml/2006/main" xmlns:r="http://schemas.openxmlformats.org/officeDocument/2006/relationships" xmlns:p="http://schemas.openxmlformats.org/presentationml/2006/main" type="tx">
  <p:cSld name="Photo - Vertical copy 3">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51" name="Image"/>
          <p:cNvSpPr>
            <a:spLocks noGrp="1"/>
          </p:cNvSpPr>
          <p:nvPr>
            <p:ph type="pic" sz="half" idx="21"/>
          </p:nvPr>
        </p:nvSpPr>
        <p:spPr>
          <a:xfrm>
            <a:off x="7670800" y="1663700"/>
            <a:ext cx="4292600" cy="6438900"/>
          </a:xfrm>
          <a:prstGeom prst="rect">
            <a:avLst/>
          </a:prstGeom>
          <a:ln w="9525">
            <a:round/>
          </a:ln>
        </p:spPr>
        <p:txBody>
          <a:bodyPr lIns="91439" tIns="45719" rIns="91439" bIns="45719" anchor="t"/>
          <a:lstStyle/>
          <a:p>
            <a:endParaRPr/>
          </a:p>
        </p:txBody>
      </p:sp>
      <p:sp>
        <p:nvSpPr>
          <p:cNvPr id="252" name="Title Text"/>
          <p:cNvSpPr txBox="1">
            <a:spLocks noGrp="1"/>
          </p:cNvSpPr>
          <p:nvPr>
            <p:ph type="title"/>
          </p:nvPr>
        </p:nvSpPr>
        <p:spPr>
          <a:xfrm>
            <a:off x="1041400" y="2019300"/>
            <a:ext cx="5334000" cy="2870200"/>
          </a:xfrm>
          <a:prstGeom prst="rect">
            <a:avLst/>
          </a:prstGeom>
        </p:spPr>
        <p:txBody>
          <a:bodyPr anchor="b"/>
          <a:lstStyle>
            <a:lvl1pPr marL="0">
              <a:defRPr b="1">
                <a:solidFill>
                  <a:srgbClr val="DEDDDE"/>
                </a:solidFill>
              </a:defRPr>
            </a:lvl1pPr>
          </a:lstStyle>
          <a:p>
            <a:r>
              <a:t>Title Text</a:t>
            </a:r>
          </a:p>
        </p:txBody>
      </p:sp>
      <p:sp>
        <p:nvSpPr>
          <p:cNvPr id="253" name="Body Level One…"/>
          <p:cNvSpPr txBox="1">
            <a:spLocks noGrp="1"/>
          </p:cNvSpPr>
          <p:nvPr>
            <p:ph type="body" sz="quarter" idx="1"/>
          </p:nvPr>
        </p:nvSpPr>
        <p:spPr>
          <a:xfrm>
            <a:off x="1041400" y="4876800"/>
            <a:ext cx="5334000" cy="2857500"/>
          </a:xfrm>
          <a:prstGeom prst="rect">
            <a:avLst/>
          </a:prstGeom>
        </p:spPr>
        <p:txBody>
          <a:bodyPr anchor="t"/>
          <a:lstStyle>
            <a:lvl1pPr marL="0" indent="0">
              <a:lnSpc>
                <a:spcPct val="110000"/>
              </a:lnSpc>
              <a:spcBef>
                <a:spcPts val="0"/>
              </a:spcBef>
              <a:buSzTx/>
              <a:buNone/>
              <a:defRPr b="1">
                <a:solidFill>
                  <a:srgbClr val="6696B6"/>
                </a:solidFill>
              </a:defRPr>
            </a:lvl1pPr>
            <a:lvl2pPr marL="0" indent="0">
              <a:lnSpc>
                <a:spcPct val="110000"/>
              </a:lnSpc>
              <a:spcBef>
                <a:spcPts val="0"/>
              </a:spcBef>
              <a:buSzTx/>
              <a:buNone/>
              <a:defRPr b="1">
                <a:solidFill>
                  <a:srgbClr val="6696B6"/>
                </a:solidFill>
              </a:defRPr>
            </a:lvl2pPr>
            <a:lvl3pPr marL="0" indent="0">
              <a:lnSpc>
                <a:spcPct val="110000"/>
              </a:lnSpc>
              <a:spcBef>
                <a:spcPts val="0"/>
              </a:spcBef>
              <a:buSzTx/>
              <a:buNone/>
              <a:defRPr b="1">
                <a:solidFill>
                  <a:srgbClr val="6696B6"/>
                </a:solidFill>
              </a:defRPr>
            </a:lvl3pPr>
            <a:lvl4pPr marL="0" indent="0">
              <a:lnSpc>
                <a:spcPct val="110000"/>
              </a:lnSpc>
              <a:spcBef>
                <a:spcPts val="0"/>
              </a:spcBef>
              <a:buSzTx/>
              <a:buNone/>
              <a:defRPr b="1">
                <a:solidFill>
                  <a:srgbClr val="6696B6"/>
                </a:solidFill>
              </a:defRPr>
            </a:lvl4pPr>
            <a:lvl5pPr marL="0" indent="0">
              <a:lnSpc>
                <a:spcPct val="110000"/>
              </a:lnSpc>
              <a:spcBef>
                <a:spcPts val="0"/>
              </a:spcBef>
              <a:buSzTx/>
              <a:buNone/>
              <a:defRPr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25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tx">
  <p:cSld name="Photo - Vertic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61" name="Rectangle"/>
          <p:cNvSpPr/>
          <p:nvPr/>
        </p:nvSpPr>
        <p:spPr>
          <a:xfrm>
            <a:off x="283843" y="279400"/>
            <a:ext cx="12446001" cy="9220200"/>
          </a:xfrm>
          <a:prstGeom prst="rect">
            <a:avLst/>
          </a:prstGeom>
          <a:ln w="25400">
            <a:solidFill>
              <a:srgbClr val="A2A1A6"/>
            </a:solidFill>
            <a:miter lim="400000"/>
          </a:ln>
        </p:spPr>
        <p:txBody>
          <a:bodyPr lIns="50800" tIns="50800" rIns="50800" bIns="50800" anchor="ctr"/>
          <a:lstStyle/>
          <a:p>
            <a:pPr>
              <a:defRPr sz="4000" b="0" cap="none">
                <a:solidFill>
                  <a:srgbClr val="FFFFFF"/>
                </a:solidFill>
                <a:effectLst>
                  <a:outerShdw blurRad="38100" dist="12700" dir="5400000" rotWithShape="0">
                    <a:srgbClr val="000000">
                      <a:alpha val="50000"/>
                    </a:srgbClr>
                  </a:outerShdw>
                </a:effectLst>
              </a:defRPr>
            </a:pPr>
            <a:endParaRPr/>
          </a:p>
        </p:txBody>
      </p:sp>
      <p:sp>
        <p:nvSpPr>
          <p:cNvPr id="262" name="Image"/>
          <p:cNvSpPr>
            <a:spLocks noGrp="1"/>
          </p:cNvSpPr>
          <p:nvPr>
            <p:ph type="pic" sz="half" idx="21"/>
          </p:nvPr>
        </p:nvSpPr>
        <p:spPr>
          <a:xfrm>
            <a:off x="7670800" y="1663700"/>
            <a:ext cx="4292600" cy="6438900"/>
          </a:xfrm>
          <a:prstGeom prst="rect">
            <a:avLst/>
          </a:prstGeom>
          <a:ln w="9525">
            <a:round/>
          </a:ln>
        </p:spPr>
        <p:txBody>
          <a:bodyPr lIns="91439" tIns="45719" rIns="91439" bIns="45719" anchor="t"/>
          <a:lstStyle/>
          <a:p>
            <a:endParaRPr/>
          </a:p>
        </p:txBody>
      </p:sp>
      <p:sp>
        <p:nvSpPr>
          <p:cNvPr id="263" name="Title Text"/>
          <p:cNvSpPr txBox="1">
            <a:spLocks noGrp="1"/>
          </p:cNvSpPr>
          <p:nvPr>
            <p:ph type="title"/>
          </p:nvPr>
        </p:nvSpPr>
        <p:spPr>
          <a:xfrm>
            <a:off x="1041400" y="2019300"/>
            <a:ext cx="5334000" cy="2870200"/>
          </a:xfrm>
          <a:prstGeom prst="rect">
            <a:avLst/>
          </a:prstGeom>
        </p:spPr>
        <p:txBody>
          <a:bodyPr anchor="b"/>
          <a:lstStyle>
            <a:lvl1pPr marL="0">
              <a:defRPr b="1">
                <a:solidFill>
                  <a:srgbClr val="DEDDDE"/>
                </a:solidFill>
              </a:defRPr>
            </a:lvl1pPr>
          </a:lstStyle>
          <a:p>
            <a:r>
              <a:t>Title Text</a:t>
            </a:r>
          </a:p>
        </p:txBody>
      </p:sp>
      <p:sp>
        <p:nvSpPr>
          <p:cNvPr id="264" name="Body Level One…"/>
          <p:cNvSpPr txBox="1">
            <a:spLocks noGrp="1"/>
          </p:cNvSpPr>
          <p:nvPr>
            <p:ph type="body" sz="quarter" idx="1"/>
          </p:nvPr>
        </p:nvSpPr>
        <p:spPr>
          <a:xfrm>
            <a:off x="1041400" y="4876800"/>
            <a:ext cx="5334000" cy="2857500"/>
          </a:xfrm>
          <a:prstGeom prst="rect">
            <a:avLst/>
          </a:prstGeom>
        </p:spPr>
        <p:txBody>
          <a:bodyPr anchor="t"/>
          <a:lstStyle>
            <a:lvl1pPr marL="0" indent="0">
              <a:lnSpc>
                <a:spcPct val="110000"/>
              </a:lnSpc>
              <a:spcBef>
                <a:spcPts val="0"/>
              </a:spcBef>
              <a:buSzTx/>
              <a:buNone/>
              <a:defRPr b="1">
                <a:solidFill>
                  <a:srgbClr val="6696B6"/>
                </a:solidFill>
              </a:defRPr>
            </a:lvl1pPr>
            <a:lvl2pPr marL="0" indent="0">
              <a:lnSpc>
                <a:spcPct val="110000"/>
              </a:lnSpc>
              <a:spcBef>
                <a:spcPts val="0"/>
              </a:spcBef>
              <a:buSzTx/>
              <a:buNone/>
              <a:defRPr b="1">
                <a:solidFill>
                  <a:srgbClr val="6696B6"/>
                </a:solidFill>
              </a:defRPr>
            </a:lvl2pPr>
            <a:lvl3pPr marL="0" indent="0">
              <a:lnSpc>
                <a:spcPct val="110000"/>
              </a:lnSpc>
              <a:spcBef>
                <a:spcPts val="0"/>
              </a:spcBef>
              <a:buSzTx/>
              <a:buNone/>
              <a:defRPr b="1">
                <a:solidFill>
                  <a:srgbClr val="6696B6"/>
                </a:solidFill>
              </a:defRPr>
            </a:lvl3pPr>
            <a:lvl4pPr marL="0" indent="0">
              <a:lnSpc>
                <a:spcPct val="110000"/>
              </a:lnSpc>
              <a:spcBef>
                <a:spcPts val="0"/>
              </a:spcBef>
              <a:buSzTx/>
              <a:buNone/>
              <a:defRPr b="1">
                <a:solidFill>
                  <a:srgbClr val="6696B6"/>
                </a:solidFill>
              </a:defRPr>
            </a:lvl4pPr>
            <a:lvl5pPr marL="0" indent="0">
              <a:lnSpc>
                <a:spcPct val="110000"/>
              </a:lnSpc>
              <a:spcBef>
                <a:spcPts val="0"/>
              </a:spcBef>
              <a:buSzTx/>
              <a:buNone/>
              <a:defRPr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265" name="Slide Number"/>
          <p:cNvSpPr txBox="1">
            <a:spLocks noGrp="1"/>
          </p:cNvSpPr>
          <p:nvPr>
            <p:ph type="sldNum" sz="quarter" idx="2"/>
          </p:nvPr>
        </p:nvSpPr>
        <p:spPr>
          <a:xfrm>
            <a:off x="6352716" y="9474200"/>
            <a:ext cx="312068" cy="298984"/>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tx">
  <p:cSld name="Title &amp; Subtitle">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72" name="Rectangle"/>
          <p:cNvSpPr/>
          <p:nvPr/>
        </p:nvSpPr>
        <p:spPr>
          <a:xfrm>
            <a:off x="283843" y="279400"/>
            <a:ext cx="12446001" cy="9220200"/>
          </a:xfrm>
          <a:prstGeom prst="rect">
            <a:avLst/>
          </a:prstGeom>
          <a:ln w="25400">
            <a:solidFill>
              <a:srgbClr val="A2A1A6"/>
            </a:solidFill>
            <a:miter lim="400000"/>
          </a:ln>
        </p:spPr>
        <p:txBody>
          <a:bodyPr lIns="50800" tIns="50800" rIns="50800" bIns="50800" anchor="ctr"/>
          <a:lstStyle/>
          <a:p>
            <a:pPr>
              <a:defRPr sz="4000" b="0" cap="none">
                <a:solidFill>
                  <a:srgbClr val="FFFFFF"/>
                </a:solidFill>
                <a:effectLst>
                  <a:outerShdw blurRad="38100" dist="12700" dir="5400000" rotWithShape="0">
                    <a:srgbClr val="000000">
                      <a:alpha val="50000"/>
                    </a:srgbClr>
                  </a:outerShdw>
                </a:effectLst>
              </a:defRPr>
            </a:pPr>
            <a:endParaRPr/>
          </a:p>
        </p:txBody>
      </p:sp>
      <p:sp>
        <p:nvSpPr>
          <p:cNvPr id="273" name="Title Text"/>
          <p:cNvSpPr txBox="1">
            <a:spLocks noGrp="1"/>
          </p:cNvSpPr>
          <p:nvPr>
            <p:ph type="title"/>
          </p:nvPr>
        </p:nvSpPr>
        <p:spPr>
          <a:xfrm>
            <a:off x="1422400" y="5245100"/>
            <a:ext cx="10541000" cy="2628900"/>
          </a:xfrm>
          <a:prstGeom prst="rect">
            <a:avLst/>
          </a:prstGeom>
        </p:spPr>
        <p:txBody>
          <a:bodyPr anchor="b"/>
          <a:lstStyle>
            <a:lvl1pPr marL="0">
              <a:lnSpc>
                <a:spcPct val="100000"/>
              </a:lnSpc>
              <a:defRPr sz="7600" b="1">
                <a:solidFill>
                  <a:srgbClr val="DEDDDE"/>
                </a:solidFill>
              </a:defRPr>
            </a:lvl1pPr>
          </a:lstStyle>
          <a:p>
            <a:r>
              <a:t>Title Text</a:t>
            </a:r>
          </a:p>
        </p:txBody>
      </p:sp>
      <p:sp>
        <p:nvSpPr>
          <p:cNvPr id="274" name="Body Level One…"/>
          <p:cNvSpPr txBox="1">
            <a:spLocks noGrp="1"/>
          </p:cNvSpPr>
          <p:nvPr>
            <p:ph type="body" sz="quarter" idx="1"/>
          </p:nvPr>
        </p:nvSpPr>
        <p:spPr>
          <a:xfrm>
            <a:off x="1422400" y="7861300"/>
            <a:ext cx="10541000" cy="1612900"/>
          </a:xfrm>
          <a:prstGeom prst="rect">
            <a:avLst/>
          </a:prstGeom>
        </p:spPr>
        <p:txBody>
          <a:bodyPr anchor="t"/>
          <a:lstStyle>
            <a:lvl1pPr marL="0" indent="0">
              <a:spcBef>
                <a:spcPts val="0"/>
              </a:spcBef>
              <a:buSzTx/>
              <a:buNone/>
              <a:defRPr sz="4600" b="1">
                <a:solidFill>
                  <a:srgbClr val="6696B6"/>
                </a:solidFill>
              </a:defRPr>
            </a:lvl1pPr>
            <a:lvl2pPr marL="0" indent="0">
              <a:spcBef>
                <a:spcPts val="0"/>
              </a:spcBef>
              <a:buSzTx/>
              <a:buNone/>
              <a:defRPr sz="4600" b="1">
                <a:solidFill>
                  <a:srgbClr val="6696B6"/>
                </a:solidFill>
              </a:defRPr>
            </a:lvl2pPr>
            <a:lvl3pPr marL="0" indent="0">
              <a:spcBef>
                <a:spcPts val="0"/>
              </a:spcBef>
              <a:buSzTx/>
              <a:buNone/>
              <a:defRPr sz="4600" b="1">
                <a:solidFill>
                  <a:srgbClr val="6696B6"/>
                </a:solidFill>
              </a:defRPr>
            </a:lvl3pPr>
            <a:lvl4pPr marL="0" indent="0">
              <a:spcBef>
                <a:spcPts val="0"/>
              </a:spcBef>
              <a:buSzTx/>
              <a:buNone/>
              <a:defRPr sz="4600" b="1">
                <a:solidFill>
                  <a:srgbClr val="6696B6"/>
                </a:solidFill>
              </a:defRPr>
            </a:lvl4pPr>
            <a:lvl5pPr marL="0" indent="0">
              <a:spcBef>
                <a:spcPts val="0"/>
              </a:spcBef>
              <a:buSzTx/>
              <a:buNone/>
              <a:defRPr sz="4600"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275" name="Slide Number"/>
          <p:cNvSpPr txBox="1">
            <a:spLocks noGrp="1"/>
          </p:cNvSpPr>
          <p:nvPr>
            <p:ph type="sldNum" sz="quarter" idx="2"/>
          </p:nvPr>
        </p:nvSpPr>
        <p:spPr>
          <a:xfrm>
            <a:off x="6349972" y="9474200"/>
            <a:ext cx="312069" cy="298984"/>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x">
  <p:cSld name="Photo - Vertical copy">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82" name="Rectangle"/>
          <p:cNvSpPr/>
          <p:nvPr/>
        </p:nvSpPr>
        <p:spPr>
          <a:xfrm>
            <a:off x="283843" y="279400"/>
            <a:ext cx="12446001" cy="9220200"/>
          </a:xfrm>
          <a:prstGeom prst="rect">
            <a:avLst/>
          </a:prstGeom>
          <a:ln w="25400">
            <a:solidFill>
              <a:srgbClr val="A2A1A6"/>
            </a:solidFill>
            <a:miter lim="400000"/>
          </a:ln>
        </p:spPr>
        <p:txBody>
          <a:bodyPr lIns="50800" tIns="50800" rIns="50800" bIns="50800" anchor="ctr"/>
          <a:lstStyle/>
          <a:p>
            <a:pPr>
              <a:defRPr sz="4000" b="0" cap="none">
                <a:solidFill>
                  <a:srgbClr val="FFFFFF"/>
                </a:solidFill>
                <a:effectLst>
                  <a:outerShdw blurRad="38100" dist="12700" dir="5400000" rotWithShape="0">
                    <a:srgbClr val="000000">
                      <a:alpha val="50000"/>
                    </a:srgbClr>
                  </a:outerShdw>
                </a:effectLst>
              </a:defRPr>
            </a:pPr>
            <a:endParaRPr/>
          </a:p>
        </p:txBody>
      </p:sp>
      <p:sp>
        <p:nvSpPr>
          <p:cNvPr id="283" name="Image"/>
          <p:cNvSpPr>
            <a:spLocks noGrp="1"/>
          </p:cNvSpPr>
          <p:nvPr>
            <p:ph type="pic" sz="half" idx="21"/>
          </p:nvPr>
        </p:nvSpPr>
        <p:spPr>
          <a:xfrm>
            <a:off x="7670800" y="1663700"/>
            <a:ext cx="4292600" cy="6438900"/>
          </a:xfrm>
          <a:prstGeom prst="rect">
            <a:avLst/>
          </a:prstGeom>
          <a:ln w="9525">
            <a:round/>
          </a:ln>
        </p:spPr>
        <p:txBody>
          <a:bodyPr lIns="91439" tIns="45719" rIns="91439" bIns="45719" anchor="t"/>
          <a:lstStyle/>
          <a:p>
            <a:endParaRPr/>
          </a:p>
        </p:txBody>
      </p:sp>
      <p:sp>
        <p:nvSpPr>
          <p:cNvPr id="284" name="Title Text"/>
          <p:cNvSpPr txBox="1">
            <a:spLocks noGrp="1"/>
          </p:cNvSpPr>
          <p:nvPr>
            <p:ph type="title"/>
          </p:nvPr>
        </p:nvSpPr>
        <p:spPr>
          <a:xfrm>
            <a:off x="1041400" y="2019300"/>
            <a:ext cx="5334000" cy="2870200"/>
          </a:xfrm>
          <a:prstGeom prst="rect">
            <a:avLst/>
          </a:prstGeom>
        </p:spPr>
        <p:txBody>
          <a:bodyPr anchor="b"/>
          <a:lstStyle>
            <a:lvl1pPr marL="0">
              <a:defRPr b="1">
                <a:solidFill>
                  <a:srgbClr val="DEDDDE"/>
                </a:solidFill>
              </a:defRPr>
            </a:lvl1pPr>
          </a:lstStyle>
          <a:p>
            <a:r>
              <a:t>Title Text</a:t>
            </a:r>
          </a:p>
        </p:txBody>
      </p:sp>
      <p:sp>
        <p:nvSpPr>
          <p:cNvPr id="285" name="Body Level One…"/>
          <p:cNvSpPr txBox="1">
            <a:spLocks noGrp="1"/>
          </p:cNvSpPr>
          <p:nvPr>
            <p:ph type="body" sz="quarter" idx="1"/>
          </p:nvPr>
        </p:nvSpPr>
        <p:spPr>
          <a:xfrm>
            <a:off x="1041400" y="4876800"/>
            <a:ext cx="5334000" cy="2857500"/>
          </a:xfrm>
          <a:prstGeom prst="rect">
            <a:avLst/>
          </a:prstGeom>
        </p:spPr>
        <p:txBody>
          <a:bodyPr anchor="t"/>
          <a:lstStyle>
            <a:lvl1pPr marL="0" indent="0">
              <a:lnSpc>
                <a:spcPct val="110000"/>
              </a:lnSpc>
              <a:spcBef>
                <a:spcPts val="0"/>
              </a:spcBef>
              <a:buSzTx/>
              <a:buNone/>
              <a:defRPr b="1">
                <a:solidFill>
                  <a:srgbClr val="6696B6"/>
                </a:solidFill>
              </a:defRPr>
            </a:lvl1pPr>
            <a:lvl2pPr marL="0" indent="0">
              <a:lnSpc>
                <a:spcPct val="110000"/>
              </a:lnSpc>
              <a:spcBef>
                <a:spcPts val="0"/>
              </a:spcBef>
              <a:buSzTx/>
              <a:buNone/>
              <a:defRPr b="1">
                <a:solidFill>
                  <a:srgbClr val="6696B6"/>
                </a:solidFill>
              </a:defRPr>
            </a:lvl2pPr>
            <a:lvl3pPr marL="0" indent="0">
              <a:lnSpc>
                <a:spcPct val="110000"/>
              </a:lnSpc>
              <a:spcBef>
                <a:spcPts val="0"/>
              </a:spcBef>
              <a:buSzTx/>
              <a:buNone/>
              <a:defRPr b="1">
                <a:solidFill>
                  <a:srgbClr val="6696B6"/>
                </a:solidFill>
              </a:defRPr>
            </a:lvl3pPr>
            <a:lvl4pPr marL="0" indent="0">
              <a:lnSpc>
                <a:spcPct val="110000"/>
              </a:lnSpc>
              <a:spcBef>
                <a:spcPts val="0"/>
              </a:spcBef>
              <a:buSzTx/>
              <a:buNone/>
              <a:defRPr b="1">
                <a:solidFill>
                  <a:srgbClr val="6696B6"/>
                </a:solidFill>
              </a:defRPr>
            </a:lvl4pPr>
            <a:lvl5pPr marL="0" indent="0">
              <a:lnSpc>
                <a:spcPct val="110000"/>
              </a:lnSpc>
              <a:spcBef>
                <a:spcPts val="0"/>
              </a:spcBef>
              <a:buSzTx/>
              <a:buNone/>
              <a:defRPr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286" name="Slide Number"/>
          <p:cNvSpPr txBox="1">
            <a:spLocks noGrp="1"/>
          </p:cNvSpPr>
          <p:nvPr>
            <p:ph type="sldNum" sz="quarter" idx="2"/>
          </p:nvPr>
        </p:nvSpPr>
        <p:spPr>
          <a:xfrm>
            <a:off x="6352716" y="9474200"/>
            <a:ext cx="312068" cy="298984"/>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x">
  <p:cSld name="Title &amp; Bullets">
    <p:bg>
      <p:bgPr>
        <a:solidFill>
          <a:srgbClr val="000000"/>
        </a:solidFill>
        <a:effectLst/>
      </p:bgPr>
    </p:bg>
    <p:spTree>
      <p:nvGrpSpPr>
        <p:cNvPr id="1" name=""/>
        <p:cNvGrpSpPr/>
        <p:nvPr/>
      </p:nvGrpSpPr>
      <p:grpSpPr>
        <a:xfrm>
          <a:off x="0" y="0"/>
          <a:ext cx="0" cy="0"/>
          <a:chOff x="0" y="0"/>
          <a:chExt cx="0" cy="0"/>
        </a:xfrm>
      </p:grpSpPr>
      <p:sp>
        <p:nvSpPr>
          <p:cNvPr id="293" name="Title Text"/>
          <p:cNvSpPr txBox="1">
            <a:spLocks noGrp="1"/>
          </p:cNvSpPr>
          <p:nvPr>
            <p:ph type="title"/>
          </p:nvPr>
        </p:nvSpPr>
        <p:spPr>
          <a:xfrm>
            <a:off x="1270000" y="254000"/>
            <a:ext cx="10464800" cy="2438400"/>
          </a:xfrm>
          <a:prstGeom prst="rect">
            <a:avLst/>
          </a:prstGeom>
        </p:spPr>
        <p:txBody>
          <a:bodyPr/>
          <a:lstStyle>
            <a:lvl1pPr marL="0" algn="ctr">
              <a:lnSpc>
                <a:spcPct val="100000"/>
              </a:lnSpc>
              <a:defRPr sz="8400">
                <a:solidFill>
                  <a:srgbClr val="FFFFFF"/>
                </a:solidFill>
              </a:defRPr>
            </a:lvl1pPr>
          </a:lstStyle>
          <a:p>
            <a:r>
              <a:t>Title Text</a:t>
            </a:r>
          </a:p>
        </p:txBody>
      </p:sp>
      <p:sp>
        <p:nvSpPr>
          <p:cNvPr id="294" name="Body Level One…"/>
          <p:cNvSpPr txBox="1">
            <a:spLocks noGrp="1"/>
          </p:cNvSpPr>
          <p:nvPr>
            <p:ph type="body" idx="1"/>
          </p:nvPr>
        </p:nvSpPr>
        <p:spPr>
          <a:xfrm>
            <a:off x="1270000" y="2768600"/>
            <a:ext cx="10464800" cy="5715000"/>
          </a:xfrm>
          <a:prstGeom prst="rect">
            <a:avLst/>
          </a:prstGeom>
        </p:spPr>
        <p:txBody>
          <a:bodyPr/>
          <a:lstStyle>
            <a:lvl1pPr marL="889000" indent="-571500">
              <a:spcBef>
                <a:spcPts val="2400"/>
              </a:spcBef>
              <a:buSzPct val="171000"/>
              <a:buChar char="•"/>
              <a:defRPr sz="4200">
                <a:solidFill>
                  <a:srgbClr val="FFFFFF"/>
                </a:solidFill>
              </a:defRPr>
            </a:lvl1pPr>
            <a:lvl2pPr marL="1333500" indent="-571500">
              <a:spcBef>
                <a:spcPts val="2400"/>
              </a:spcBef>
              <a:buSzPct val="171000"/>
              <a:buChar char="•"/>
              <a:defRPr sz="4200">
                <a:solidFill>
                  <a:srgbClr val="FFFFFF"/>
                </a:solidFill>
              </a:defRPr>
            </a:lvl2pPr>
            <a:lvl3pPr marL="1778000" indent="-571500">
              <a:spcBef>
                <a:spcPts val="2400"/>
              </a:spcBef>
              <a:buSzPct val="171000"/>
              <a:buChar char="•"/>
              <a:defRPr sz="4200">
                <a:solidFill>
                  <a:srgbClr val="FFFFFF"/>
                </a:solidFill>
              </a:defRPr>
            </a:lvl3pPr>
            <a:lvl4pPr marL="2222500" indent="-571500">
              <a:spcBef>
                <a:spcPts val="2400"/>
              </a:spcBef>
              <a:buSzPct val="171000"/>
              <a:buChar char="•"/>
              <a:defRPr sz="4200">
                <a:solidFill>
                  <a:srgbClr val="FFFFFF"/>
                </a:solidFill>
              </a:defRPr>
            </a:lvl4pPr>
            <a:lvl5pPr marL="2667000" indent="-571500">
              <a:spcBef>
                <a:spcPts val="2400"/>
              </a:spcBef>
              <a:buSzPct val="171000"/>
              <a:buChar char="•"/>
              <a:defRPr sz="420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
        <p:nvSpPr>
          <p:cNvPr id="295" name="Slide Number"/>
          <p:cNvSpPr txBox="1">
            <a:spLocks noGrp="1"/>
          </p:cNvSpPr>
          <p:nvPr>
            <p:ph type="sldNum" sz="quarter" idx="2"/>
          </p:nvPr>
        </p:nvSpPr>
        <p:spPr>
          <a:xfrm>
            <a:off x="6311763" y="9265778"/>
            <a:ext cx="368574" cy="360822"/>
          </a:xfrm>
          <a:prstGeom prst="rect">
            <a:avLst/>
          </a:prstGeom>
        </p:spPr>
        <p:txBody>
          <a:bodyPr anchor="b"/>
          <a:lstStyle>
            <a:lvl1pPr>
              <a:defRPr sz="1800">
                <a:solidFill>
                  <a:srgbClr val="FFFFFF"/>
                </a:solidFill>
              </a:defRPr>
            </a:lvl1pPr>
          </a:lstStyle>
          <a:p>
            <a:fld id="{86CB4B4D-7CA3-9044-876B-883B54F8677D}" type="slidenum">
              <a:t>‹#›</a:t>
            </a:fld>
            <a:endParaRPr/>
          </a:p>
        </p:txBody>
      </p:sp>
    </p:spTree>
  </p:cSld>
  <p:clrMapOvr>
    <a:masterClrMapping/>
  </p:clrMapOvr>
  <p:transition spd="med"/>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tx">
  <p:cSld name="Photo - Vertic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302" name="Image"/>
          <p:cNvSpPr>
            <a:spLocks noGrp="1"/>
          </p:cNvSpPr>
          <p:nvPr>
            <p:ph type="pic" sz="half" idx="21"/>
          </p:nvPr>
        </p:nvSpPr>
        <p:spPr>
          <a:xfrm>
            <a:off x="7251968" y="1864392"/>
            <a:ext cx="5905501" cy="5880688"/>
          </a:xfrm>
          <a:prstGeom prst="rect">
            <a:avLst/>
          </a:prstGeom>
          <a:ln w="9525">
            <a:round/>
          </a:ln>
        </p:spPr>
        <p:txBody>
          <a:bodyPr lIns="91439" tIns="45719" rIns="91439" bIns="45719" anchor="t"/>
          <a:lstStyle/>
          <a:p>
            <a:endParaRPr/>
          </a:p>
        </p:txBody>
      </p:sp>
      <p:sp>
        <p:nvSpPr>
          <p:cNvPr id="303" name="Title Text"/>
          <p:cNvSpPr txBox="1">
            <a:spLocks noGrp="1"/>
          </p:cNvSpPr>
          <p:nvPr>
            <p:ph type="title"/>
          </p:nvPr>
        </p:nvSpPr>
        <p:spPr>
          <a:xfrm>
            <a:off x="635000" y="1409700"/>
            <a:ext cx="5867400" cy="3302000"/>
          </a:xfrm>
          <a:prstGeom prst="rect">
            <a:avLst/>
          </a:prstGeom>
          <a:effectLst>
            <a:outerShdw blurRad="12700" dist="12700" dir="5400000" rotWithShape="0">
              <a:srgbClr val="424242"/>
            </a:outerShdw>
          </a:effectLst>
        </p:spPr>
        <p:txBody>
          <a:bodyPr anchor="b"/>
          <a:lstStyle>
            <a:lvl1pPr marL="0" algn="ctr">
              <a:lnSpc>
                <a:spcPct val="100000"/>
              </a:lnSpc>
              <a:defRPr sz="7000" spc="-92">
                <a:solidFill>
                  <a:srgbClr val="E5E5E5"/>
                </a:solidFill>
              </a:defRPr>
            </a:lvl1pPr>
          </a:lstStyle>
          <a:p>
            <a:r>
              <a:t>Title Text</a:t>
            </a:r>
          </a:p>
        </p:txBody>
      </p:sp>
      <p:sp>
        <p:nvSpPr>
          <p:cNvPr id="304" name="Body Level One…"/>
          <p:cNvSpPr txBox="1">
            <a:spLocks noGrp="1"/>
          </p:cNvSpPr>
          <p:nvPr>
            <p:ph type="body" sz="quarter" idx="1"/>
          </p:nvPr>
        </p:nvSpPr>
        <p:spPr>
          <a:xfrm>
            <a:off x="635000" y="4787900"/>
            <a:ext cx="5867400" cy="3302000"/>
          </a:xfrm>
          <a:prstGeom prst="rect">
            <a:avLst/>
          </a:prstGeom>
          <a:effectLst>
            <a:outerShdw blurRad="12700" dist="12700" dir="5400000" rotWithShape="0">
              <a:srgbClr val="424242"/>
            </a:outerShdw>
          </a:effectLst>
        </p:spPr>
        <p:txBody>
          <a:bodyPr anchor="t"/>
          <a:lstStyle>
            <a:lvl1pPr marL="0" indent="0" algn="ctr">
              <a:spcBef>
                <a:spcPts val="0"/>
              </a:spcBef>
              <a:buSzTx/>
              <a:buNone/>
              <a:defRPr spc="-47">
                <a:solidFill>
                  <a:srgbClr val="CBCBCB"/>
                </a:solidFill>
              </a:defRPr>
            </a:lvl1pPr>
            <a:lvl2pPr marL="0" indent="0" algn="ctr">
              <a:spcBef>
                <a:spcPts val="0"/>
              </a:spcBef>
              <a:buSzTx/>
              <a:buNone/>
              <a:defRPr spc="-47">
                <a:solidFill>
                  <a:srgbClr val="CBCBCB"/>
                </a:solidFill>
              </a:defRPr>
            </a:lvl2pPr>
            <a:lvl3pPr marL="0" indent="0" algn="ctr">
              <a:spcBef>
                <a:spcPts val="0"/>
              </a:spcBef>
              <a:buSzTx/>
              <a:buNone/>
              <a:defRPr spc="-47">
                <a:solidFill>
                  <a:srgbClr val="CBCBCB"/>
                </a:solidFill>
              </a:defRPr>
            </a:lvl3pPr>
            <a:lvl4pPr marL="0" indent="0" algn="ctr">
              <a:spcBef>
                <a:spcPts val="0"/>
              </a:spcBef>
              <a:buSzTx/>
              <a:buNone/>
              <a:defRPr spc="-47">
                <a:solidFill>
                  <a:srgbClr val="CBCBCB"/>
                </a:solidFill>
              </a:defRPr>
            </a:lvl4pPr>
            <a:lvl5pPr marL="0" indent="0" algn="ctr">
              <a:spcBef>
                <a:spcPts val="0"/>
              </a:spcBef>
              <a:buSzTx/>
              <a:buNone/>
              <a:defRPr spc="-47">
                <a:solidFill>
                  <a:srgbClr val="CBCBCB"/>
                </a:solidFill>
              </a:defRPr>
            </a:lvl5pPr>
          </a:lstStyle>
          <a:p>
            <a:r>
              <a:t>Body Level One</a:t>
            </a:r>
          </a:p>
          <a:p>
            <a:pPr lvl="1"/>
            <a:r>
              <a:t>Body Level Two</a:t>
            </a:r>
          </a:p>
          <a:p>
            <a:pPr lvl="2"/>
            <a:r>
              <a:t>Body Level Three</a:t>
            </a:r>
          </a:p>
          <a:p>
            <a:pPr lvl="3"/>
            <a:r>
              <a:t>Body Level Four</a:t>
            </a:r>
          </a:p>
          <a:p>
            <a:pPr lvl="4"/>
            <a:r>
              <a:t>Body Level Five</a:t>
            </a:r>
          </a:p>
        </p:txBody>
      </p:sp>
      <p:sp>
        <p:nvSpPr>
          <p:cNvPr id="305" name="Slide Number"/>
          <p:cNvSpPr txBox="1">
            <a:spLocks noGrp="1"/>
          </p:cNvSpPr>
          <p:nvPr>
            <p:ph type="sldNum" sz="quarter" idx="2"/>
          </p:nvPr>
        </p:nvSpPr>
        <p:spPr>
          <a:xfrm>
            <a:off x="6313245" y="9220200"/>
            <a:ext cx="362538" cy="360822"/>
          </a:xfrm>
          <a:prstGeom prst="rect">
            <a:avLst/>
          </a:prstGeom>
          <a:effectLst>
            <a:outerShdw blurRad="12700" dist="12700" dir="5400000" rotWithShape="0">
              <a:srgbClr val="424242"/>
            </a:outerShdw>
          </a:effectLst>
        </p:spPr>
        <p:txBody>
          <a:bodyPr/>
          <a:lstStyle>
            <a:lvl1pPr>
              <a:defRPr sz="1800" spc="-23">
                <a:solidFill>
                  <a:srgbClr val="CBCBCB"/>
                </a:solidFill>
              </a:defRPr>
            </a:lvl1pPr>
          </a:lstStyle>
          <a:p>
            <a:fld id="{86CB4B4D-7CA3-9044-876B-883B54F8677D}" type="slidenum">
              <a:t>‹#›</a:t>
            </a:fld>
            <a:endParaRPr/>
          </a:p>
        </p:txBody>
      </p:sp>
    </p:spTree>
  </p:cSld>
  <p:clrMapOvr>
    <a:masterClrMapping/>
  </p:clrMapOvr>
  <p:transition spd="med"/>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tx">
  <p:cSld name="Photo - Vertic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312" name="Rectangle"/>
          <p:cNvSpPr/>
          <p:nvPr/>
        </p:nvSpPr>
        <p:spPr>
          <a:xfrm>
            <a:off x="283842" y="279400"/>
            <a:ext cx="12446003" cy="9220200"/>
          </a:xfrm>
          <a:prstGeom prst="rect">
            <a:avLst/>
          </a:prstGeom>
          <a:ln w="25400">
            <a:solidFill>
              <a:srgbClr val="A2A1A6"/>
            </a:solidFill>
            <a:miter lim="400000"/>
          </a:ln>
        </p:spPr>
        <p:txBody>
          <a:bodyPr lIns="50800" tIns="50800" rIns="50800" bIns="50800" anchor="ctr"/>
          <a:lstStyle/>
          <a:p>
            <a:pPr>
              <a:defRPr sz="4000" b="0" cap="none">
                <a:solidFill>
                  <a:srgbClr val="FFFFFF"/>
                </a:solidFill>
                <a:effectLst>
                  <a:outerShdw blurRad="38100" dist="12700" dir="5400000" rotWithShape="0">
                    <a:srgbClr val="000000">
                      <a:alpha val="50000"/>
                    </a:srgbClr>
                  </a:outerShdw>
                </a:effectLst>
              </a:defRPr>
            </a:pPr>
            <a:endParaRPr/>
          </a:p>
        </p:txBody>
      </p:sp>
      <p:sp>
        <p:nvSpPr>
          <p:cNvPr id="313" name="Image"/>
          <p:cNvSpPr>
            <a:spLocks noGrp="1"/>
          </p:cNvSpPr>
          <p:nvPr>
            <p:ph type="pic" sz="half" idx="21"/>
          </p:nvPr>
        </p:nvSpPr>
        <p:spPr>
          <a:xfrm>
            <a:off x="7670800" y="1663700"/>
            <a:ext cx="4292600" cy="6438900"/>
          </a:xfrm>
          <a:prstGeom prst="rect">
            <a:avLst/>
          </a:prstGeom>
        </p:spPr>
        <p:txBody>
          <a:bodyPr lIns="91439" tIns="45719" rIns="91439" bIns="45719" anchor="t"/>
          <a:lstStyle/>
          <a:p>
            <a:endParaRPr/>
          </a:p>
        </p:txBody>
      </p:sp>
      <p:sp>
        <p:nvSpPr>
          <p:cNvPr id="314" name="Title Text"/>
          <p:cNvSpPr txBox="1">
            <a:spLocks noGrp="1"/>
          </p:cNvSpPr>
          <p:nvPr>
            <p:ph type="title"/>
          </p:nvPr>
        </p:nvSpPr>
        <p:spPr>
          <a:xfrm>
            <a:off x="1041400" y="2019300"/>
            <a:ext cx="5334000" cy="2870200"/>
          </a:xfrm>
          <a:prstGeom prst="rect">
            <a:avLst/>
          </a:prstGeom>
        </p:spPr>
        <p:txBody>
          <a:bodyPr anchor="b">
            <a:normAutofit/>
          </a:bodyPr>
          <a:lstStyle>
            <a:lvl1pPr marL="0">
              <a:defRPr>
                <a:solidFill>
                  <a:srgbClr val="DEDDDE"/>
                </a:solidFill>
              </a:defRPr>
            </a:lvl1pPr>
          </a:lstStyle>
          <a:p>
            <a:r>
              <a:t>Title Text</a:t>
            </a:r>
          </a:p>
        </p:txBody>
      </p:sp>
      <p:sp>
        <p:nvSpPr>
          <p:cNvPr id="315" name="Body Level One…"/>
          <p:cNvSpPr txBox="1">
            <a:spLocks noGrp="1"/>
          </p:cNvSpPr>
          <p:nvPr>
            <p:ph type="body" sz="quarter" idx="1"/>
          </p:nvPr>
        </p:nvSpPr>
        <p:spPr>
          <a:xfrm>
            <a:off x="1041400" y="4876800"/>
            <a:ext cx="5334000" cy="2857500"/>
          </a:xfrm>
          <a:prstGeom prst="rect">
            <a:avLst/>
          </a:prstGeom>
        </p:spPr>
        <p:txBody>
          <a:bodyPr anchor="t">
            <a:normAutofit/>
          </a:bodyPr>
          <a:lstStyle>
            <a:lvl1pPr marL="0" indent="0">
              <a:lnSpc>
                <a:spcPct val="110000"/>
              </a:lnSpc>
              <a:spcBef>
                <a:spcPts val="0"/>
              </a:spcBef>
              <a:buSzTx/>
              <a:buNone/>
              <a:defRPr>
                <a:solidFill>
                  <a:srgbClr val="6696B6"/>
                </a:solidFill>
              </a:defRPr>
            </a:lvl1pPr>
            <a:lvl2pPr marL="0" indent="0">
              <a:lnSpc>
                <a:spcPct val="110000"/>
              </a:lnSpc>
              <a:spcBef>
                <a:spcPts val="0"/>
              </a:spcBef>
              <a:buSzTx/>
              <a:buNone/>
              <a:defRPr>
                <a:solidFill>
                  <a:srgbClr val="6696B6"/>
                </a:solidFill>
              </a:defRPr>
            </a:lvl2pPr>
            <a:lvl3pPr marL="0" indent="0">
              <a:lnSpc>
                <a:spcPct val="110000"/>
              </a:lnSpc>
              <a:spcBef>
                <a:spcPts val="0"/>
              </a:spcBef>
              <a:buSzTx/>
              <a:buNone/>
              <a:defRPr>
                <a:solidFill>
                  <a:srgbClr val="6696B6"/>
                </a:solidFill>
              </a:defRPr>
            </a:lvl3pPr>
            <a:lvl4pPr marL="0" indent="0">
              <a:lnSpc>
                <a:spcPct val="110000"/>
              </a:lnSpc>
              <a:spcBef>
                <a:spcPts val="0"/>
              </a:spcBef>
              <a:buSzTx/>
              <a:buNone/>
              <a:defRPr>
                <a:solidFill>
                  <a:srgbClr val="6696B6"/>
                </a:solidFill>
              </a:defRPr>
            </a:lvl4pPr>
            <a:lvl5pPr marL="0" indent="0">
              <a:lnSpc>
                <a:spcPct val="110000"/>
              </a:lnSpc>
              <a:spcBef>
                <a:spcPts val="0"/>
              </a:spcBef>
              <a:buSzTx/>
              <a:buNone/>
              <a:defRPr>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316" name="Slide Number"/>
          <p:cNvSpPr txBox="1">
            <a:spLocks noGrp="1"/>
          </p:cNvSpPr>
          <p:nvPr>
            <p:ph type="sldNum" sz="quarter" idx="2"/>
          </p:nvPr>
        </p:nvSpPr>
        <p:spPr>
          <a:xfrm>
            <a:off x="6352716" y="9474200"/>
            <a:ext cx="312068" cy="298984"/>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amp; Bullets - 2 Column">
    <p:spTree>
      <p:nvGrpSpPr>
        <p:cNvPr id="1" name=""/>
        <p:cNvGrpSpPr/>
        <p:nvPr/>
      </p:nvGrpSpPr>
      <p:grpSpPr>
        <a:xfrm>
          <a:off x="0" y="0"/>
          <a:ext cx="0" cy="0"/>
          <a:chOff x="0" y="0"/>
          <a:chExt cx="0" cy="0"/>
        </a:xfrm>
      </p:grpSpPr>
      <p:sp>
        <p:nvSpPr>
          <p:cNvPr id="30" name="Title Text"/>
          <p:cNvSpPr txBox="1">
            <a:spLocks noGrp="1"/>
          </p:cNvSpPr>
          <p:nvPr>
            <p:ph type="title"/>
          </p:nvPr>
        </p:nvSpPr>
        <p:spPr>
          <a:prstGeom prst="rect">
            <a:avLst/>
          </a:prstGeom>
        </p:spPr>
        <p:txBody>
          <a:bodyPr/>
          <a:lstStyle/>
          <a:p>
            <a:r>
              <a:t>Title Text</a:t>
            </a:r>
          </a:p>
        </p:txBody>
      </p:sp>
      <p:sp>
        <p:nvSpPr>
          <p:cNvPr id="31" name="Body Level One…"/>
          <p:cNvSpPr txBox="1">
            <a:spLocks noGrp="1"/>
          </p:cNvSpPr>
          <p:nvPr>
            <p:ph type="body" idx="1"/>
          </p:nvPr>
        </p:nvSpPr>
        <p:spPr>
          <a:xfrm>
            <a:off x="1041400" y="2768600"/>
            <a:ext cx="10922000" cy="5715000"/>
          </a:xfrm>
          <a:prstGeom prst="rect">
            <a:avLst/>
          </a:prstGeom>
        </p:spPr>
        <p:txBody>
          <a:bodyPr numCol="2" spcCol="546100" anchor="t"/>
          <a:lstStyle>
            <a:lvl1pPr>
              <a:spcBef>
                <a:spcPts val="3200"/>
              </a:spcBef>
              <a:buBlip>
                <a:blip r:embed="rId2"/>
              </a:buBlip>
            </a:lvl1pPr>
            <a:lvl2pPr>
              <a:spcBef>
                <a:spcPts val="3200"/>
              </a:spcBef>
              <a:buBlip>
                <a:blip r:embed="rId2"/>
              </a:buBlip>
            </a:lvl2pPr>
            <a:lvl3pPr>
              <a:spcBef>
                <a:spcPts val="3200"/>
              </a:spcBef>
              <a:buBlip>
                <a:blip r:embed="rId2"/>
              </a:buBlip>
            </a:lvl3pPr>
            <a:lvl4pPr>
              <a:spcBef>
                <a:spcPts val="3200"/>
              </a:spcBef>
              <a:buBlip>
                <a:blip r:embed="rId2"/>
              </a:buBlip>
            </a:lvl4pPr>
            <a:lvl5pPr>
              <a:spcBef>
                <a:spcPts val="3200"/>
              </a:spcBef>
              <a:buBlip>
                <a:blip r:embed="rId2"/>
              </a:buBlip>
            </a:lvl5pPr>
          </a:lstStyle>
          <a:p>
            <a:r>
              <a:t>Body Level One</a:t>
            </a:r>
          </a:p>
          <a:p>
            <a:pPr lvl="1"/>
            <a:r>
              <a:t>Body Level Two</a:t>
            </a:r>
          </a:p>
          <a:p>
            <a:pPr lvl="2"/>
            <a:r>
              <a:t>Body Level Three</a:t>
            </a:r>
          </a:p>
          <a:p>
            <a:pPr lvl="3"/>
            <a:r>
              <a:t>Body Level Four</a:t>
            </a:r>
          </a:p>
          <a:p>
            <a:pPr lvl="4"/>
            <a:r>
              <a:t>Body Level Five</a:t>
            </a:r>
          </a:p>
        </p:txBody>
      </p:sp>
      <p:sp>
        <p:nvSpPr>
          <p:cNvPr id="3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39" name="Body Level One…"/>
          <p:cNvSpPr txBox="1">
            <a:spLocks noGrp="1"/>
          </p:cNvSpPr>
          <p:nvPr>
            <p:ph type="body" idx="1"/>
          </p:nvPr>
        </p:nvSpPr>
        <p:spPr>
          <a:prstGeom prst="rect">
            <a:avLst/>
          </a:prstGeom>
        </p:spPr>
        <p:txBody>
          <a:bodyPr/>
          <a:lstStyle>
            <a:lvl1pPr>
              <a:buBlip>
                <a:blip r:embed="rId2"/>
              </a:buBlip>
            </a:lvl1pPr>
            <a:lvl2pPr>
              <a:buBlip>
                <a:blip r:embed="rId2"/>
              </a:buBlip>
            </a:lvl2pPr>
            <a:lvl3pPr>
              <a:buBlip>
                <a:blip r:embed="rId2"/>
              </a:buBlip>
            </a:lvl3pPr>
            <a:lvl4pPr>
              <a:buBlip>
                <a:blip r:embed="rId2"/>
              </a:buBlip>
            </a:lvl4pPr>
            <a:lvl5pPr>
              <a:buBlip>
                <a:blip r:embed="rId2"/>
              </a:buBlip>
            </a:lvl5pPr>
          </a:lstStyle>
          <a:p>
            <a:r>
              <a:t>Body Level One</a:t>
            </a:r>
          </a:p>
          <a:p>
            <a:pPr lvl="1"/>
            <a:r>
              <a:t>Body Level Two</a:t>
            </a:r>
          </a:p>
          <a:p>
            <a:pPr lvl="2"/>
            <a:r>
              <a:t>Body Level Three</a:t>
            </a:r>
          </a:p>
          <a:p>
            <a:pPr lvl="3"/>
            <a:r>
              <a:t>Body Level Four</a:t>
            </a:r>
          </a:p>
          <a:p>
            <a:pPr lvl="4"/>
            <a:r>
              <a:t>Body Level Five</a:t>
            </a:r>
          </a:p>
        </p:txBody>
      </p:sp>
      <p:sp>
        <p:nvSpPr>
          <p:cNvPr id="4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47"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54" name="Title Text"/>
          <p:cNvSpPr txBox="1">
            <a:spLocks noGrp="1"/>
          </p:cNvSpPr>
          <p:nvPr>
            <p:ph type="title"/>
          </p:nvPr>
        </p:nvSpPr>
        <p:spPr>
          <a:prstGeom prst="rect">
            <a:avLst/>
          </a:prstGeom>
        </p:spPr>
        <p:txBody>
          <a:bodyPr/>
          <a:lstStyle/>
          <a:p>
            <a:r>
              <a:t>Title Text</a:t>
            </a:r>
          </a:p>
        </p:txBody>
      </p:sp>
      <p:sp>
        <p:nvSpPr>
          <p:cNvPr id="5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62" name="Title Text"/>
          <p:cNvSpPr txBox="1">
            <a:spLocks noGrp="1"/>
          </p:cNvSpPr>
          <p:nvPr>
            <p:ph type="title"/>
          </p:nvPr>
        </p:nvSpPr>
        <p:spPr>
          <a:xfrm>
            <a:off x="1041400" y="3657600"/>
            <a:ext cx="10922000" cy="2438400"/>
          </a:xfrm>
          <a:prstGeom prst="rect">
            <a:avLst/>
          </a:prstGeom>
        </p:spPr>
        <p:txBody>
          <a:bodyPr/>
          <a:lstStyle/>
          <a:p>
            <a:r>
              <a:t>Title Text</a:t>
            </a:r>
          </a:p>
        </p:txBody>
      </p:sp>
      <p:sp>
        <p:nvSpPr>
          <p:cNvPr id="6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Title - Center Alt">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70" name="Title Text"/>
          <p:cNvSpPr txBox="1">
            <a:spLocks noGrp="1"/>
          </p:cNvSpPr>
          <p:nvPr>
            <p:ph type="title"/>
          </p:nvPr>
        </p:nvSpPr>
        <p:spPr>
          <a:xfrm>
            <a:off x="1422400" y="3568700"/>
            <a:ext cx="10541000" cy="2628900"/>
          </a:xfrm>
          <a:prstGeom prst="rect">
            <a:avLst/>
          </a:prstGeom>
        </p:spPr>
        <p:txBody>
          <a:bodyPr/>
          <a:lstStyle>
            <a:lvl1pPr marL="0">
              <a:lnSpc>
                <a:spcPct val="100000"/>
              </a:lnSpc>
              <a:defRPr sz="7600" b="1">
                <a:solidFill>
                  <a:srgbClr val="DEDDDE"/>
                </a:solidFill>
              </a:defRPr>
            </a:lvl1pPr>
          </a:lstStyle>
          <a:p>
            <a:r>
              <a:t>Title Text</a:t>
            </a:r>
          </a:p>
        </p:txBody>
      </p:sp>
      <p:sp>
        <p:nvSpPr>
          <p:cNvPr id="71" name="Slide Number"/>
          <p:cNvSpPr txBox="1">
            <a:spLocks noGrp="1"/>
          </p:cNvSpPr>
          <p:nvPr>
            <p:ph type="sldNum" sz="quarter" idx="2"/>
          </p:nvPr>
        </p:nvSpPr>
        <p:spPr>
          <a:xfrm>
            <a:off x="6349972" y="9474200"/>
            <a:ext cx="312069" cy="298984"/>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Photo - Horizont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78" name="Line"/>
          <p:cNvSpPr/>
          <p:nvPr/>
        </p:nvSpPr>
        <p:spPr>
          <a:xfrm>
            <a:off x="278468" y="89154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79" name="Line"/>
          <p:cNvSpPr/>
          <p:nvPr/>
        </p:nvSpPr>
        <p:spPr>
          <a:xfrm>
            <a:off x="5256868" y="8902701"/>
            <a:ext cx="1" cy="596899"/>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80" name="Line"/>
          <p:cNvSpPr/>
          <p:nvPr/>
        </p:nvSpPr>
        <p:spPr>
          <a:xfrm>
            <a:off x="278468" y="71882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81" name="PROJECT"/>
          <p:cNvSpPr txBox="1">
            <a:spLocks noGrp="1"/>
          </p:cNvSpPr>
          <p:nvPr>
            <p:ph type="body" sz="quarter" idx="21"/>
          </p:nvPr>
        </p:nvSpPr>
        <p:spPr>
          <a:xfrm>
            <a:off x="339858" y="7200900"/>
            <a:ext cx="1194012" cy="368300"/>
          </a:xfrm>
          <a:prstGeom prst="rect">
            <a:avLst/>
          </a:prstGeom>
        </p:spPr>
        <p:txBody>
          <a:bodyPr wrap="none">
            <a:spAutoFit/>
          </a:bodyPr>
          <a:lstStyle>
            <a:lvl1pPr marL="0" indent="0">
              <a:spcBef>
                <a:spcPts val="0"/>
              </a:spcBef>
              <a:buSzTx/>
              <a:buNone/>
              <a:defRPr sz="1800" b="1" cap="all">
                <a:solidFill>
                  <a:srgbClr val="72707B"/>
                </a:solidFill>
              </a:defRPr>
            </a:lvl1pPr>
          </a:lstStyle>
          <a:p>
            <a:r>
              <a:t>PROJECT</a:t>
            </a:r>
          </a:p>
        </p:txBody>
      </p:sp>
      <p:sp>
        <p:nvSpPr>
          <p:cNvPr id="82" name="DATE"/>
          <p:cNvSpPr txBox="1">
            <a:spLocks noGrp="1"/>
          </p:cNvSpPr>
          <p:nvPr>
            <p:ph type="body" sz="quarter" idx="22"/>
          </p:nvPr>
        </p:nvSpPr>
        <p:spPr>
          <a:xfrm>
            <a:off x="339908" y="8915400"/>
            <a:ext cx="719622" cy="368300"/>
          </a:xfrm>
          <a:prstGeom prst="rect">
            <a:avLst/>
          </a:prstGeom>
        </p:spPr>
        <p:txBody>
          <a:bodyPr wrap="none">
            <a:spAutoFit/>
          </a:bodyPr>
          <a:lstStyle>
            <a:lvl1pPr marL="0" indent="0">
              <a:spcBef>
                <a:spcPts val="0"/>
              </a:spcBef>
              <a:buSzTx/>
              <a:buNone/>
              <a:defRPr sz="1800" b="1" cap="all">
                <a:solidFill>
                  <a:srgbClr val="72707B"/>
                </a:solidFill>
              </a:defRPr>
            </a:lvl1pPr>
          </a:lstStyle>
          <a:p>
            <a:r>
              <a:t>DATE</a:t>
            </a:r>
          </a:p>
        </p:txBody>
      </p:sp>
      <p:sp>
        <p:nvSpPr>
          <p:cNvPr id="83" name="CLIENT"/>
          <p:cNvSpPr txBox="1">
            <a:spLocks noGrp="1"/>
          </p:cNvSpPr>
          <p:nvPr>
            <p:ph type="body" sz="quarter" idx="23"/>
          </p:nvPr>
        </p:nvSpPr>
        <p:spPr>
          <a:xfrm>
            <a:off x="5318308" y="8915400"/>
            <a:ext cx="939739" cy="368300"/>
          </a:xfrm>
          <a:prstGeom prst="rect">
            <a:avLst/>
          </a:prstGeom>
        </p:spPr>
        <p:txBody>
          <a:bodyPr wrap="none">
            <a:spAutoFit/>
          </a:bodyPr>
          <a:lstStyle>
            <a:lvl1pPr marL="0" indent="0">
              <a:spcBef>
                <a:spcPts val="0"/>
              </a:spcBef>
              <a:buSzTx/>
              <a:buNone/>
              <a:defRPr sz="1800" b="1" cap="all">
                <a:solidFill>
                  <a:srgbClr val="72707B"/>
                </a:solidFill>
              </a:defRPr>
            </a:lvl1pPr>
          </a:lstStyle>
          <a:p>
            <a:r>
              <a:t>CLIENT</a:t>
            </a:r>
          </a:p>
        </p:txBody>
      </p:sp>
      <p:sp>
        <p:nvSpPr>
          <p:cNvPr id="84" name="DATE"/>
          <p:cNvSpPr txBox="1">
            <a:spLocks noGrp="1"/>
          </p:cNvSpPr>
          <p:nvPr>
            <p:ph type="body" sz="quarter" idx="24"/>
          </p:nvPr>
        </p:nvSpPr>
        <p:spPr>
          <a:xfrm>
            <a:off x="1419408" y="8909050"/>
            <a:ext cx="1190427" cy="584200"/>
          </a:xfrm>
          <a:prstGeom prst="rect">
            <a:avLst/>
          </a:prstGeom>
        </p:spPr>
        <p:txBody>
          <a:bodyPr wrap="none">
            <a:spAutoFit/>
          </a:bodyPr>
          <a:lstStyle>
            <a:lvl1pPr marL="0" indent="0">
              <a:spcBef>
                <a:spcPts val="0"/>
              </a:spcBef>
              <a:buSzTx/>
              <a:buNone/>
              <a:defRPr sz="3200" b="1" cap="all">
                <a:solidFill>
                  <a:srgbClr val="6696B6"/>
                </a:solidFill>
              </a:defRPr>
            </a:lvl1pPr>
          </a:lstStyle>
          <a:p>
            <a:r>
              <a:t>DATE</a:t>
            </a:r>
          </a:p>
        </p:txBody>
      </p:sp>
      <p:sp>
        <p:nvSpPr>
          <p:cNvPr id="85" name="NAME"/>
          <p:cNvSpPr txBox="1">
            <a:spLocks noGrp="1"/>
          </p:cNvSpPr>
          <p:nvPr>
            <p:ph type="body" sz="quarter" idx="25"/>
          </p:nvPr>
        </p:nvSpPr>
        <p:spPr>
          <a:xfrm>
            <a:off x="6359707" y="8909050"/>
            <a:ext cx="1310880" cy="584200"/>
          </a:xfrm>
          <a:prstGeom prst="rect">
            <a:avLst/>
          </a:prstGeom>
        </p:spPr>
        <p:txBody>
          <a:bodyPr wrap="none">
            <a:spAutoFit/>
          </a:bodyPr>
          <a:lstStyle>
            <a:lvl1pPr marL="0" indent="0">
              <a:spcBef>
                <a:spcPts val="0"/>
              </a:spcBef>
              <a:buSzTx/>
              <a:buNone/>
              <a:defRPr sz="3200" b="1" cap="all">
                <a:solidFill>
                  <a:srgbClr val="6696B6"/>
                </a:solidFill>
              </a:defRPr>
            </a:lvl1pPr>
          </a:lstStyle>
          <a:p>
            <a:r>
              <a:t>NAME</a:t>
            </a:r>
          </a:p>
        </p:txBody>
      </p:sp>
      <p:sp>
        <p:nvSpPr>
          <p:cNvPr id="86" name="Image"/>
          <p:cNvSpPr>
            <a:spLocks noGrp="1"/>
          </p:cNvSpPr>
          <p:nvPr>
            <p:ph type="pic" sz="half" idx="26"/>
          </p:nvPr>
        </p:nvSpPr>
        <p:spPr>
          <a:xfrm>
            <a:off x="368300" y="101600"/>
            <a:ext cx="4851400" cy="7277100"/>
          </a:xfrm>
          <a:prstGeom prst="rect">
            <a:avLst/>
          </a:prstGeom>
        </p:spPr>
        <p:txBody>
          <a:bodyPr lIns="91439" tIns="45719" rIns="91439" bIns="45719" anchor="t"/>
          <a:lstStyle/>
          <a:p>
            <a:endParaRPr/>
          </a:p>
        </p:txBody>
      </p:sp>
      <p:sp>
        <p:nvSpPr>
          <p:cNvPr id="87" name="Image"/>
          <p:cNvSpPr>
            <a:spLocks noGrp="1"/>
          </p:cNvSpPr>
          <p:nvPr>
            <p:ph type="pic" sz="half" idx="27"/>
          </p:nvPr>
        </p:nvSpPr>
        <p:spPr>
          <a:xfrm>
            <a:off x="7785100" y="101600"/>
            <a:ext cx="4851400" cy="7277100"/>
          </a:xfrm>
          <a:prstGeom prst="rect">
            <a:avLst/>
          </a:prstGeom>
        </p:spPr>
        <p:txBody>
          <a:bodyPr lIns="91439" tIns="45719" rIns="91439" bIns="45719" anchor="t"/>
          <a:lstStyle/>
          <a:p>
            <a:endParaRPr/>
          </a:p>
        </p:txBody>
      </p:sp>
      <p:sp>
        <p:nvSpPr>
          <p:cNvPr id="88" name="Image"/>
          <p:cNvSpPr>
            <a:spLocks noGrp="1"/>
          </p:cNvSpPr>
          <p:nvPr>
            <p:ph type="pic" sz="quarter" idx="28"/>
          </p:nvPr>
        </p:nvSpPr>
        <p:spPr>
          <a:xfrm>
            <a:off x="5295900" y="228600"/>
            <a:ext cx="2413000" cy="3619500"/>
          </a:xfrm>
          <a:prstGeom prst="rect">
            <a:avLst/>
          </a:prstGeom>
        </p:spPr>
        <p:txBody>
          <a:bodyPr lIns="91439" tIns="45719" rIns="91439" bIns="45719" anchor="t"/>
          <a:lstStyle/>
          <a:p>
            <a:endParaRPr/>
          </a:p>
        </p:txBody>
      </p:sp>
      <p:sp>
        <p:nvSpPr>
          <p:cNvPr id="89" name="Image"/>
          <p:cNvSpPr>
            <a:spLocks noGrp="1"/>
          </p:cNvSpPr>
          <p:nvPr>
            <p:ph type="pic" sz="quarter" idx="29"/>
          </p:nvPr>
        </p:nvSpPr>
        <p:spPr>
          <a:xfrm>
            <a:off x="5295900" y="3619500"/>
            <a:ext cx="2413000" cy="3619500"/>
          </a:xfrm>
          <a:prstGeom prst="rect">
            <a:avLst/>
          </a:prstGeom>
        </p:spPr>
        <p:txBody>
          <a:bodyPr lIns="91439" tIns="45719" rIns="91439" bIns="45719" anchor="t"/>
          <a:lstStyle/>
          <a:p>
            <a:endParaRPr/>
          </a:p>
        </p:txBody>
      </p:sp>
      <p:sp>
        <p:nvSpPr>
          <p:cNvPr id="90" name="Title Text"/>
          <p:cNvSpPr txBox="1">
            <a:spLocks noGrp="1"/>
          </p:cNvSpPr>
          <p:nvPr>
            <p:ph type="title"/>
          </p:nvPr>
        </p:nvSpPr>
        <p:spPr>
          <a:xfrm>
            <a:off x="1422400" y="7099300"/>
            <a:ext cx="10845800" cy="1028700"/>
          </a:xfrm>
          <a:prstGeom prst="rect">
            <a:avLst/>
          </a:prstGeom>
        </p:spPr>
        <p:txBody>
          <a:bodyPr anchor="b"/>
          <a:lstStyle>
            <a:lvl1pPr marL="0">
              <a:lnSpc>
                <a:spcPct val="100000"/>
              </a:lnSpc>
              <a:defRPr sz="7400" b="1" cap="all">
                <a:solidFill>
                  <a:srgbClr val="DEDDDE"/>
                </a:solidFill>
              </a:defRPr>
            </a:lvl1pPr>
          </a:lstStyle>
          <a:p>
            <a:r>
              <a:t>Title Text</a:t>
            </a:r>
          </a:p>
        </p:txBody>
      </p:sp>
      <p:sp>
        <p:nvSpPr>
          <p:cNvPr id="91" name="Body Level One…"/>
          <p:cNvSpPr txBox="1">
            <a:spLocks noGrp="1"/>
          </p:cNvSpPr>
          <p:nvPr>
            <p:ph type="body" sz="quarter" idx="1"/>
          </p:nvPr>
        </p:nvSpPr>
        <p:spPr>
          <a:xfrm>
            <a:off x="1422400" y="8115300"/>
            <a:ext cx="10845800" cy="749300"/>
          </a:xfrm>
          <a:prstGeom prst="rect">
            <a:avLst/>
          </a:prstGeom>
        </p:spPr>
        <p:txBody>
          <a:bodyPr anchor="t"/>
          <a:lstStyle>
            <a:lvl1pPr marL="0" indent="0">
              <a:spcBef>
                <a:spcPts val="0"/>
              </a:spcBef>
              <a:buSzTx/>
              <a:buNone/>
              <a:defRPr sz="4600" b="1" cap="all">
                <a:solidFill>
                  <a:srgbClr val="DEDDDE"/>
                </a:solidFill>
              </a:defRPr>
            </a:lvl1pPr>
            <a:lvl2pPr marL="0" indent="0">
              <a:spcBef>
                <a:spcPts val="0"/>
              </a:spcBef>
              <a:buSzTx/>
              <a:buNone/>
              <a:defRPr sz="4600" b="1" cap="all">
                <a:solidFill>
                  <a:srgbClr val="DEDDDE"/>
                </a:solidFill>
              </a:defRPr>
            </a:lvl2pPr>
            <a:lvl3pPr marL="0" indent="0">
              <a:spcBef>
                <a:spcPts val="0"/>
              </a:spcBef>
              <a:buSzTx/>
              <a:buNone/>
              <a:defRPr sz="4600" b="1" cap="all">
                <a:solidFill>
                  <a:srgbClr val="DEDDDE"/>
                </a:solidFill>
              </a:defRPr>
            </a:lvl3pPr>
            <a:lvl4pPr marL="0" indent="0">
              <a:spcBef>
                <a:spcPts val="0"/>
              </a:spcBef>
              <a:buSzTx/>
              <a:buNone/>
              <a:defRPr sz="4600" b="1" cap="all">
                <a:solidFill>
                  <a:srgbClr val="DEDDDE"/>
                </a:solidFill>
              </a:defRPr>
            </a:lvl4pPr>
            <a:lvl5pPr marL="0" indent="0">
              <a:spcBef>
                <a:spcPts val="0"/>
              </a:spcBef>
              <a:buSzTx/>
              <a:buNone/>
              <a:defRPr sz="4600" b="1" cap="all">
                <a:solidFill>
                  <a:srgbClr val="DEDDDE"/>
                </a:solidFill>
              </a:defRPr>
            </a:lvl5pPr>
          </a:lstStyle>
          <a:p>
            <a:r>
              <a:t>Body Level One</a:t>
            </a:r>
          </a:p>
          <a:p>
            <a:pPr lvl="1"/>
            <a:r>
              <a:t>Body Level Two</a:t>
            </a:r>
          </a:p>
          <a:p>
            <a:pPr lvl="2"/>
            <a:r>
              <a:t>Body Level Three</a:t>
            </a:r>
          </a:p>
          <a:p>
            <a:pPr lvl="3"/>
            <a:r>
              <a:t>Body Level Four</a:t>
            </a:r>
          </a:p>
          <a:p>
            <a:pPr lvl="4"/>
            <a:r>
              <a:t>Body Level Five</a:t>
            </a:r>
          </a:p>
        </p:txBody>
      </p:sp>
      <p:sp>
        <p:nvSpPr>
          <p:cNvPr id="9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image" Target="../media/image3.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image" Target="../media/image2.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31"/>
          <a:srcRect/>
          <a:stretch>
            <a:fillRect/>
          </a:stretch>
        </a:blipFill>
        <a:effectLst/>
      </p:bgPr>
    </p:bg>
    <p:spTree>
      <p:nvGrpSpPr>
        <p:cNvPr id="1" name=""/>
        <p:cNvGrpSpPr/>
        <p:nvPr/>
      </p:nvGrpSpPr>
      <p:grpSpPr>
        <a:xfrm>
          <a:off x="0" y="0"/>
          <a:ext cx="0" cy="0"/>
          <a:chOff x="0" y="0"/>
          <a:chExt cx="0" cy="0"/>
        </a:xfrm>
      </p:grpSpPr>
      <p:sp>
        <p:nvSpPr>
          <p:cNvPr id="2" name="Rectangle"/>
          <p:cNvSpPr/>
          <p:nvPr/>
        </p:nvSpPr>
        <p:spPr>
          <a:xfrm>
            <a:off x="283843" y="279400"/>
            <a:ext cx="12446001" cy="9220200"/>
          </a:xfrm>
          <a:prstGeom prst="rect">
            <a:avLst/>
          </a:prstGeom>
          <a:ln w="25400">
            <a:solidFill>
              <a:srgbClr val="A2A1A6"/>
            </a:solidFill>
            <a:miter lim="400000"/>
          </a:ln>
        </p:spPr>
        <p:txBody>
          <a:bodyPr lIns="50800" tIns="50800" rIns="50800" bIns="50800" anchor="ctr"/>
          <a:lstStyle/>
          <a:p>
            <a:pPr>
              <a:defRPr sz="4000" b="0" cap="none">
                <a:solidFill>
                  <a:srgbClr val="FFFFFF"/>
                </a:solidFill>
                <a:effectLst>
                  <a:outerShdw blurRad="38100" dist="12700" dir="5400000" rotWithShape="0">
                    <a:srgbClr val="000000">
                      <a:alpha val="50000"/>
                    </a:srgbClr>
                  </a:outerShdw>
                </a:effectLst>
              </a:defRPr>
            </a:pPr>
            <a:endParaRPr/>
          </a:p>
        </p:txBody>
      </p:sp>
      <p:sp>
        <p:nvSpPr>
          <p:cNvPr id="3" name="Body Level One…"/>
          <p:cNvSpPr txBox="1">
            <a:spLocks noGrp="1"/>
          </p:cNvSpPr>
          <p:nvPr>
            <p:ph type="body" idx="1"/>
          </p:nvPr>
        </p:nvSpPr>
        <p:spPr>
          <a:xfrm>
            <a:off x="1041400" y="1473200"/>
            <a:ext cx="10922000" cy="68072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lstStyle>
            <a:lvl1pPr>
              <a:buBlip>
                <a:blip r:embed="rId32"/>
              </a:buBlip>
            </a:lvl1pPr>
            <a:lvl2pPr>
              <a:buBlip>
                <a:blip r:embed="rId32"/>
              </a:buBlip>
            </a:lvl2pPr>
            <a:lvl3pPr>
              <a:buBlip>
                <a:blip r:embed="rId32"/>
              </a:buBlip>
            </a:lvl3pPr>
            <a:lvl4pPr>
              <a:buBlip>
                <a:blip r:embed="rId32"/>
              </a:buBlip>
            </a:lvl4pPr>
            <a:lvl5pPr>
              <a:buBlip>
                <a:blip r:embed="rId32"/>
              </a:buBlip>
            </a:lvl5pPr>
          </a:lstStyle>
          <a:p>
            <a:r>
              <a:t>Body Level One</a:t>
            </a:r>
          </a:p>
          <a:p>
            <a:pPr lvl="1"/>
            <a:r>
              <a:t>Body Level Two</a:t>
            </a:r>
          </a:p>
          <a:p>
            <a:pPr lvl="2"/>
            <a:r>
              <a:t>Body Level Three</a:t>
            </a:r>
          </a:p>
          <a:p>
            <a:pPr lvl="3"/>
            <a:r>
              <a:t>Body Level Four</a:t>
            </a:r>
          </a:p>
          <a:p>
            <a:pPr lvl="4"/>
            <a:r>
              <a:t>Body Level Five</a:t>
            </a:r>
          </a:p>
        </p:txBody>
      </p:sp>
      <p:sp>
        <p:nvSpPr>
          <p:cNvPr id="4" name="Title Text"/>
          <p:cNvSpPr txBox="1">
            <a:spLocks noGrp="1"/>
          </p:cNvSpPr>
          <p:nvPr>
            <p:ph type="title"/>
          </p:nvPr>
        </p:nvSpPr>
        <p:spPr>
          <a:xfrm>
            <a:off x="1041400" y="254000"/>
            <a:ext cx="10922000" cy="24384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lstStyle/>
          <a:p>
            <a:r>
              <a:t>Title Text</a:t>
            </a:r>
          </a:p>
        </p:txBody>
      </p:sp>
      <p:sp>
        <p:nvSpPr>
          <p:cNvPr id="5" name="Slide Number"/>
          <p:cNvSpPr txBox="1">
            <a:spLocks noGrp="1"/>
          </p:cNvSpPr>
          <p:nvPr>
            <p:ph type="sldNum" sz="quarter" idx="2"/>
          </p:nvPr>
        </p:nvSpPr>
        <p:spPr>
          <a:xfrm>
            <a:off x="6352716" y="9474200"/>
            <a:ext cx="312068" cy="298984"/>
          </a:xfrm>
          <a:prstGeom prst="rect">
            <a:avLst/>
          </a:prstGeom>
          <a:ln w="12700">
            <a:miter lim="400000"/>
          </a:ln>
        </p:spPr>
        <p:txBody>
          <a:bodyPr wrap="none" lIns="50800" tIns="50800" rIns="50800" bIns="50800">
            <a:spAutoFit/>
          </a:bodyPr>
          <a:lstStyle>
            <a:lvl1pPr>
              <a:defRPr sz="1400" b="0" cap="none"/>
            </a:lvl1pPr>
          </a:lstStyle>
          <a:p>
            <a:fld id="{86CB4B4D-7CA3-9044-876B-883B54F8677D}" type="slidenum">
              <a:t>‹#›</a:t>
            </a:fld>
            <a:endParaRPr/>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Lst>
  <p:transition spd="med"/>
  <p:txStyles>
    <p:titleStyle>
      <a:lvl1pPr marL="408432" marR="0" indent="0"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1pPr>
      <a:lvl2pPr marL="408432" marR="0" indent="228600"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2pPr>
      <a:lvl3pPr marL="408432" marR="0" indent="457200"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3pPr>
      <a:lvl4pPr marL="408432" marR="0" indent="685800"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4pPr>
      <a:lvl5pPr marL="408432" marR="0" indent="914400"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5pPr>
      <a:lvl6pPr marL="408432" marR="0" indent="1143000"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6pPr>
      <a:lvl7pPr marL="408432" marR="0" indent="1371599"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7pPr>
      <a:lvl8pPr marL="408432" marR="0" indent="1600199"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8pPr>
      <a:lvl9pPr marL="408432" marR="0" indent="1828800"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9pPr>
    </p:titleStyle>
    <p:bodyStyle>
      <a:lvl1pPr marL="4318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1pPr>
      <a:lvl2pPr marL="8763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2pPr>
      <a:lvl3pPr marL="13208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3pPr>
      <a:lvl4pPr marL="17653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4pPr>
      <a:lvl5pPr marL="22098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5pPr>
      <a:lvl6pPr marL="26543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6pPr>
      <a:lvl7pPr marL="30988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7pPr>
      <a:lvl8pPr marL="35433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8pPr>
      <a:lvl9pPr marL="39878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9pPr>
    </p:bodyStyle>
    <p:otherStyle>
      <a:lvl1pPr marL="0" marR="0" indent="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1pPr>
      <a:lvl2pPr marL="0" marR="0" indent="22860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2pPr>
      <a:lvl3pPr marL="0" marR="0" indent="45720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3pPr>
      <a:lvl4pPr marL="0" marR="0" indent="68580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4pPr>
      <a:lvl5pPr marL="0" marR="0" indent="91440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5pPr>
      <a:lvl6pPr marL="0" marR="0" indent="114300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6pPr>
      <a:lvl7pPr marL="0" marR="0" indent="137160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7pPr>
      <a:lvl8pPr marL="0" marR="0" indent="160020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8pPr>
      <a:lvl9pPr marL="0" marR="0" indent="182880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5.xml"/></Relationships>
</file>

<file path=ppt/slides/_rels/slide1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1.xml"/></Relationships>
</file>

<file path=ppt/slides/_rels/slide100.xml.rels><?xml version="1.0" encoding="UTF-8" standalone="yes"?>
<Relationships xmlns="http://schemas.openxmlformats.org/package/2006/relationships"><Relationship Id="rId2" Type="http://schemas.openxmlformats.org/officeDocument/2006/relationships/image" Target="../media/image106.png"/><Relationship Id="rId1" Type="http://schemas.openxmlformats.org/officeDocument/2006/relationships/slideLayout" Target="../slideLayouts/slideLayout21.xml"/></Relationships>
</file>

<file path=ppt/slides/_rels/slide101.xml.rels><?xml version="1.0" encoding="UTF-8" standalone="yes"?>
<Relationships xmlns="http://schemas.openxmlformats.org/package/2006/relationships"><Relationship Id="rId2" Type="http://schemas.openxmlformats.org/officeDocument/2006/relationships/image" Target="../media/image107.png"/><Relationship Id="rId1" Type="http://schemas.openxmlformats.org/officeDocument/2006/relationships/slideLayout" Target="../slideLayouts/slideLayout21.xml"/></Relationships>
</file>

<file path=ppt/slides/_rels/slide102.xml.rels><?xml version="1.0" encoding="UTF-8" standalone="yes"?>
<Relationships xmlns="http://schemas.openxmlformats.org/package/2006/relationships"><Relationship Id="rId2" Type="http://schemas.openxmlformats.org/officeDocument/2006/relationships/image" Target="../media/image108.png"/><Relationship Id="rId1" Type="http://schemas.openxmlformats.org/officeDocument/2006/relationships/slideLayout" Target="../slideLayouts/slideLayout21.xml"/></Relationships>
</file>

<file path=ppt/slides/_rels/slide103.xml.rels><?xml version="1.0" encoding="UTF-8" standalone="yes"?>
<Relationships xmlns="http://schemas.openxmlformats.org/package/2006/relationships"><Relationship Id="rId2" Type="http://schemas.openxmlformats.org/officeDocument/2006/relationships/image" Target="../media/image109.png"/><Relationship Id="rId1" Type="http://schemas.openxmlformats.org/officeDocument/2006/relationships/slideLayout" Target="../slideLayouts/slideLayout21.xml"/></Relationships>
</file>

<file path=ppt/slides/_rels/slide104.xml.rels><?xml version="1.0" encoding="UTF-8" standalone="yes"?>
<Relationships xmlns="http://schemas.openxmlformats.org/package/2006/relationships"><Relationship Id="rId2" Type="http://schemas.openxmlformats.org/officeDocument/2006/relationships/image" Target="../media/image110.png"/><Relationship Id="rId1" Type="http://schemas.openxmlformats.org/officeDocument/2006/relationships/slideLayout" Target="../slideLayouts/slideLayout21.xml"/></Relationships>
</file>

<file path=ppt/slides/_rels/slide105.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image" Target="../media/image111.jpeg"/><Relationship Id="rId1" Type="http://schemas.openxmlformats.org/officeDocument/2006/relationships/slideLayout" Target="../slideLayouts/slideLayout16.xml"/></Relationships>
</file>

<file path=ppt/slides/_rels/slide106.xml.rels><?xml version="1.0" encoding="UTF-8" standalone="yes"?>
<Relationships xmlns="http://schemas.openxmlformats.org/package/2006/relationships"><Relationship Id="rId2" Type="http://schemas.openxmlformats.org/officeDocument/2006/relationships/image" Target="../media/image113.jpeg"/><Relationship Id="rId1" Type="http://schemas.openxmlformats.org/officeDocument/2006/relationships/slideLayout" Target="../slideLayouts/slideLayout21.xml"/></Relationships>
</file>

<file path=ppt/slides/_rels/slide107.xml.rels><?xml version="1.0" encoding="UTF-8" standalone="yes"?>
<Relationships xmlns="http://schemas.openxmlformats.org/package/2006/relationships"><Relationship Id="rId2" Type="http://schemas.openxmlformats.org/officeDocument/2006/relationships/image" Target="../media/image100.jpeg"/><Relationship Id="rId1" Type="http://schemas.openxmlformats.org/officeDocument/2006/relationships/slideLayout" Target="../slideLayouts/slideLayout21.xml"/></Relationships>
</file>

<file path=ppt/slides/_rels/slide108.xml.rels><?xml version="1.0" encoding="UTF-8" standalone="yes"?>
<Relationships xmlns="http://schemas.openxmlformats.org/package/2006/relationships"><Relationship Id="rId2" Type="http://schemas.openxmlformats.org/officeDocument/2006/relationships/image" Target="../media/image114.png"/><Relationship Id="rId1" Type="http://schemas.openxmlformats.org/officeDocument/2006/relationships/slideLayout" Target="../slideLayouts/slideLayout21.xml"/></Relationships>
</file>

<file path=ppt/slides/_rels/slide109.xml.rels><?xml version="1.0" encoding="UTF-8" standalone="yes"?>
<Relationships xmlns="http://schemas.openxmlformats.org/package/2006/relationships"><Relationship Id="rId2" Type="http://schemas.openxmlformats.org/officeDocument/2006/relationships/image" Target="../media/image115.png"/><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1.xml"/></Relationships>
</file>

<file path=ppt/slides/_rels/slide110.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21.xml"/></Relationships>
</file>

<file path=ppt/slides/_rels/slide111.xml.rels><?xml version="1.0" encoding="UTF-8" standalone="yes"?>
<Relationships xmlns="http://schemas.openxmlformats.org/package/2006/relationships"><Relationship Id="rId2" Type="http://schemas.openxmlformats.org/officeDocument/2006/relationships/image" Target="../media/image117.png"/><Relationship Id="rId1" Type="http://schemas.openxmlformats.org/officeDocument/2006/relationships/slideLayout" Target="../slideLayouts/slideLayout21.xml"/></Relationships>
</file>

<file path=ppt/slides/_rels/slide112.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image" Target="../media/image118.jpeg"/><Relationship Id="rId1" Type="http://schemas.openxmlformats.org/officeDocument/2006/relationships/slideLayout" Target="../slideLayouts/slideLayout21.xml"/></Relationships>
</file>

<file path=ppt/slides/_rels/slide113.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image" Target="../media/image118.jpeg"/><Relationship Id="rId1" Type="http://schemas.openxmlformats.org/officeDocument/2006/relationships/slideLayout" Target="../slideLayouts/slideLayout21.xml"/></Relationships>
</file>

<file path=ppt/slides/_rels/slide114.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image" Target="../media/image120.jpeg"/><Relationship Id="rId1" Type="http://schemas.openxmlformats.org/officeDocument/2006/relationships/slideLayout" Target="../slideLayouts/slideLayout21.xml"/></Relationships>
</file>

<file path=ppt/slides/_rels/slide115.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image" Target="../media/image122.jpeg"/><Relationship Id="rId1" Type="http://schemas.openxmlformats.org/officeDocument/2006/relationships/slideLayout" Target="../slideLayouts/slideLayout21.xml"/></Relationships>
</file>

<file path=ppt/slides/_rels/slide116.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image" Target="../media/image123.jpeg"/><Relationship Id="rId1" Type="http://schemas.openxmlformats.org/officeDocument/2006/relationships/slideLayout" Target="../slideLayouts/slideLayout21.xml"/></Relationships>
</file>

<file path=ppt/slides/_rels/slide117.xml.rels><?xml version="1.0" encoding="UTF-8" standalone="yes"?>
<Relationships xmlns="http://schemas.openxmlformats.org/package/2006/relationships"><Relationship Id="rId2" Type="http://schemas.openxmlformats.org/officeDocument/2006/relationships/image" Target="../media/image125.jpeg"/><Relationship Id="rId1" Type="http://schemas.openxmlformats.org/officeDocument/2006/relationships/slideLayout" Target="../slideLayouts/slideLayout21.xml"/></Relationships>
</file>

<file path=ppt/slides/_rels/slide118.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image" Target="../media/image126.jpeg"/><Relationship Id="rId1" Type="http://schemas.openxmlformats.org/officeDocument/2006/relationships/slideLayout" Target="../slideLayouts/slideLayout21.xml"/></Relationships>
</file>

<file path=ppt/slides/_rels/slide119.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image" Target="../media/image128.jpeg"/><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1.xml"/></Relationships>
</file>

<file path=ppt/slides/_rels/slide120.xml.rels><?xml version="1.0" encoding="UTF-8" standalone="yes"?>
<Relationships xmlns="http://schemas.openxmlformats.org/package/2006/relationships"><Relationship Id="rId3" Type="http://schemas.openxmlformats.org/officeDocument/2006/relationships/image" Target="../media/image131.png"/><Relationship Id="rId2" Type="http://schemas.openxmlformats.org/officeDocument/2006/relationships/image" Target="../media/image130.jpeg"/><Relationship Id="rId1" Type="http://schemas.openxmlformats.org/officeDocument/2006/relationships/slideLayout" Target="../slideLayouts/slideLayout21.xml"/></Relationships>
</file>

<file path=ppt/slides/_rels/slide121.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image" Target="../media/image132.jpeg"/><Relationship Id="rId1" Type="http://schemas.openxmlformats.org/officeDocument/2006/relationships/slideLayout" Target="../slideLayouts/slideLayout21.xml"/></Relationships>
</file>

<file path=ppt/slides/_rels/slide122.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image" Target="../media/image134.jpeg"/><Relationship Id="rId1" Type="http://schemas.openxmlformats.org/officeDocument/2006/relationships/slideLayout" Target="../slideLayouts/slideLayout21.xml"/></Relationships>
</file>

<file path=ppt/slides/_rels/slide123.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image" Target="../media/image136.jpeg"/><Relationship Id="rId1" Type="http://schemas.openxmlformats.org/officeDocument/2006/relationships/slideLayout" Target="../slideLayouts/slideLayout21.xml"/><Relationship Id="rId4" Type="http://schemas.openxmlformats.org/officeDocument/2006/relationships/image" Target="../media/image138.jpeg"/></Relationships>
</file>

<file path=ppt/slides/_rels/slide124.xml.rels><?xml version="1.0" encoding="UTF-8" standalone="yes"?>
<Relationships xmlns="http://schemas.openxmlformats.org/package/2006/relationships"><Relationship Id="rId2" Type="http://schemas.openxmlformats.org/officeDocument/2006/relationships/image" Target="../media/image139.jpeg"/><Relationship Id="rId1" Type="http://schemas.openxmlformats.org/officeDocument/2006/relationships/slideLayout" Target="../slideLayouts/slideLayout16.xml"/></Relationships>
</file>

<file path=ppt/slides/_rels/slide125.xml.rels><?xml version="1.0" encoding="UTF-8" standalone="yes"?>
<Relationships xmlns="http://schemas.openxmlformats.org/package/2006/relationships"><Relationship Id="rId2" Type="http://schemas.openxmlformats.org/officeDocument/2006/relationships/image" Target="../media/image140.jpeg"/><Relationship Id="rId1" Type="http://schemas.openxmlformats.org/officeDocument/2006/relationships/slideLayout" Target="../slideLayouts/slideLayout21.xml"/></Relationships>
</file>

<file path=ppt/slides/_rels/slide126.xml.rels><?xml version="1.0" encoding="UTF-8" standalone="yes"?>
<Relationships xmlns="http://schemas.openxmlformats.org/package/2006/relationships"><Relationship Id="rId3" Type="http://schemas.openxmlformats.org/officeDocument/2006/relationships/image" Target="../media/image142.jpeg"/><Relationship Id="rId2" Type="http://schemas.openxmlformats.org/officeDocument/2006/relationships/image" Target="../media/image141.jpeg"/><Relationship Id="rId1" Type="http://schemas.openxmlformats.org/officeDocument/2006/relationships/slideLayout" Target="../slideLayouts/slideLayout21.xml"/><Relationship Id="rId6" Type="http://schemas.openxmlformats.org/officeDocument/2006/relationships/image" Target="../media/image145.jpeg"/><Relationship Id="rId5" Type="http://schemas.openxmlformats.org/officeDocument/2006/relationships/image" Target="../media/image144.jpeg"/><Relationship Id="rId4" Type="http://schemas.openxmlformats.org/officeDocument/2006/relationships/image" Target="../media/image143.jpeg"/></Relationships>
</file>

<file path=ppt/slides/_rels/slide127.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image" Target="../media/image118.jpeg"/><Relationship Id="rId1" Type="http://schemas.openxmlformats.org/officeDocument/2006/relationships/slideLayout" Target="../slideLayouts/slideLayout21.xml"/></Relationships>
</file>

<file path=ppt/slides/_rels/slide128.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image" Target="../media/image118.jpeg"/><Relationship Id="rId1" Type="http://schemas.openxmlformats.org/officeDocument/2006/relationships/slideLayout" Target="../slideLayouts/slideLayout21.xml"/></Relationships>
</file>

<file path=ppt/slides/_rels/slide129.xml.rels><?xml version="1.0" encoding="UTF-8" standalone="yes"?>
<Relationships xmlns="http://schemas.openxmlformats.org/package/2006/relationships"><Relationship Id="rId3" Type="http://schemas.openxmlformats.org/officeDocument/2006/relationships/image" Target="../media/image146.png"/><Relationship Id="rId2" Type="http://schemas.openxmlformats.org/officeDocument/2006/relationships/image" Target="../media/image118.jpeg"/><Relationship Id="rId1" Type="http://schemas.openxmlformats.org/officeDocument/2006/relationships/slideLayout" Target="../slideLayouts/slideLayout21.xml"/></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2.jpeg"/><Relationship Id="rId1" Type="http://schemas.openxmlformats.org/officeDocument/2006/relationships/slideLayout" Target="../slideLayouts/slideLayout21.xml"/></Relationships>
</file>

<file path=ppt/slides/_rels/slide130.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image" Target="../media/image118.jpeg"/><Relationship Id="rId1" Type="http://schemas.openxmlformats.org/officeDocument/2006/relationships/slideLayout" Target="../slideLayouts/slideLayout21.xml"/></Relationships>
</file>

<file path=ppt/slides/_rels/slide131.xml.rels><?xml version="1.0" encoding="UTF-8" standalone="yes"?>
<Relationships xmlns="http://schemas.openxmlformats.org/package/2006/relationships"><Relationship Id="rId3" Type="http://schemas.openxmlformats.org/officeDocument/2006/relationships/image" Target="../media/image148.png"/><Relationship Id="rId2" Type="http://schemas.openxmlformats.org/officeDocument/2006/relationships/image" Target="../media/image147.jpeg"/><Relationship Id="rId1" Type="http://schemas.openxmlformats.org/officeDocument/2006/relationships/slideLayout" Target="../slideLayouts/slideLayout21.xml"/></Relationships>
</file>

<file path=ppt/slides/_rels/slide132.xml.rels><?xml version="1.0" encoding="UTF-8" standalone="yes"?>
<Relationships xmlns="http://schemas.openxmlformats.org/package/2006/relationships"><Relationship Id="rId2" Type="http://schemas.openxmlformats.org/officeDocument/2006/relationships/image" Target="../media/image149.jpeg"/><Relationship Id="rId1" Type="http://schemas.openxmlformats.org/officeDocument/2006/relationships/slideLayout" Target="../slideLayouts/slideLayout16.xml"/></Relationships>
</file>

<file path=ppt/slides/_rels/slide133.x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image" Target="../media/image147.jpeg"/><Relationship Id="rId1" Type="http://schemas.openxmlformats.org/officeDocument/2006/relationships/slideLayout" Target="../slideLayouts/slideLayout21.xml"/></Relationships>
</file>

<file path=ppt/slides/_rels/slide134.xml.rels><?xml version="1.0" encoding="UTF-8" standalone="yes"?>
<Relationships xmlns="http://schemas.openxmlformats.org/package/2006/relationships"><Relationship Id="rId3" Type="http://schemas.openxmlformats.org/officeDocument/2006/relationships/image" Target="../media/image151.png"/><Relationship Id="rId2" Type="http://schemas.openxmlformats.org/officeDocument/2006/relationships/image" Target="../media/image139.jpeg"/><Relationship Id="rId1" Type="http://schemas.openxmlformats.org/officeDocument/2006/relationships/slideLayout" Target="../slideLayouts/slideLayout16.xml"/></Relationships>
</file>

<file path=ppt/slides/_rels/slide135.xml.rels><?xml version="1.0" encoding="UTF-8" standalone="yes"?>
<Relationships xmlns="http://schemas.openxmlformats.org/package/2006/relationships"><Relationship Id="rId3" Type="http://schemas.openxmlformats.org/officeDocument/2006/relationships/image" Target="../media/image153.png"/><Relationship Id="rId2" Type="http://schemas.openxmlformats.org/officeDocument/2006/relationships/image" Target="../media/image152.jpeg"/><Relationship Id="rId1" Type="http://schemas.openxmlformats.org/officeDocument/2006/relationships/slideLayout" Target="../slideLayouts/slideLayout21.xml"/></Relationships>
</file>

<file path=ppt/slides/_rels/slide136.xml.rels><?xml version="1.0" encoding="UTF-8" standalone="yes"?>
<Relationships xmlns="http://schemas.openxmlformats.org/package/2006/relationships"><Relationship Id="rId3" Type="http://schemas.openxmlformats.org/officeDocument/2006/relationships/image" Target="../media/image154.png"/><Relationship Id="rId2" Type="http://schemas.openxmlformats.org/officeDocument/2006/relationships/image" Target="../media/image118.jpeg"/><Relationship Id="rId1" Type="http://schemas.openxmlformats.org/officeDocument/2006/relationships/slideLayout" Target="../slideLayouts/slideLayout21.xml"/></Relationships>
</file>

<file path=ppt/slides/_rels/slide137.xml.rels><?xml version="1.0" encoding="UTF-8" standalone="yes"?>
<Relationships xmlns="http://schemas.openxmlformats.org/package/2006/relationships"><Relationship Id="rId3" Type="http://schemas.openxmlformats.org/officeDocument/2006/relationships/image" Target="../media/image154.png"/><Relationship Id="rId2" Type="http://schemas.openxmlformats.org/officeDocument/2006/relationships/image" Target="../media/image118.jpeg"/><Relationship Id="rId1" Type="http://schemas.openxmlformats.org/officeDocument/2006/relationships/slideLayout" Target="../slideLayouts/slideLayout21.xml"/></Relationships>
</file>

<file path=ppt/slides/_rels/slide138.xml.rels><?xml version="1.0" encoding="UTF-8" standalone="yes"?>
<Relationships xmlns="http://schemas.openxmlformats.org/package/2006/relationships"><Relationship Id="rId3" Type="http://schemas.openxmlformats.org/officeDocument/2006/relationships/image" Target="../media/image154.png"/><Relationship Id="rId2" Type="http://schemas.openxmlformats.org/officeDocument/2006/relationships/image" Target="../media/image118.jpeg"/><Relationship Id="rId1" Type="http://schemas.openxmlformats.org/officeDocument/2006/relationships/slideLayout" Target="../slideLayouts/slideLayout21.xml"/></Relationships>
</file>

<file path=ppt/slides/_rels/slide139.xml.rels><?xml version="1.0" encoding="UTF-8" standalone="yes"?>
<Relationships xmlns="http://schemas.openxmlformats.org/package/2006/relationships"><Relationship Id="rId2" Type="http://schemas.openxmlformats.org/officeDocument/2006/relationships/image" Target="../media/image155.png"/><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2.jpeg"/><Relationship Id="rId1" Type="http://schemas.openxmlformats.org/officeDocument/2006/relationships/slideLayout" Target="../slideLayouts/slideLayout21.xml"/></Relationships>
</file>

<file path=ppt/slides/_rels/slide140.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image" Target="../media/image156.jpeg"/><Relationship Id="rId1" Type="http://schemas.openxmlformats.org/officeDocument/2006/relationships/slideLayout" Target="../slideLayouts/slideLayout21.xml"/></Relationships>
</file>

<file path=ppt/slides/_rels/slide141.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image" Target="../media/image156.jpeg"/><Relationship Id="rId1" Type="http://schemas.openxmlformats.org/officeDocument/2006/relationships/slideLayout" Target="../slideLayouts/slideLayout21.xml"/></Relationships>
</file>

<file path=ppt/slides/_rels/slide142.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image" Target="../media/image156.jpeg"/><Relationship Id="rId1" Type="http://schemas.openxmlformats.org/officeDocument/2006/relationships/slideLayout" Target="../slideLayouts/slideLayout21.xml"/></Relationships>
</file>

<file path=ppt/slides/_rels/slide143.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image" Target="../media/image156.jpeg"/><Relationship Id="rId1" Type="http://schemas.openxmlformats.org/officeDocument/2006/relationships/slideLayout" Target="../slideLayouts/slideLayout21.xml"/></Relationships>
</file>

<file path=ppt/slides/_rels/slide144.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image" Target="../media/image156.jpeg"/><Relationship Id="rId1" Type="http://schemas.openxmlformats.org/officeDocument/2006/relationships/slideLayout" Target="../slideLayouts/slideLayout21.xml"/></Relationships>
</file>

<file path=ppt/slides/_rels/slide14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jpeg"/><Relationship Id="rId1" Type="http://schemas.openxmlformats.org/officeDocument/2006/relationships/slideLayout" Target="../slideLayouts/slideLayout21.xml"/></Relationships>
</file>

<file path=ppt/slides/_rels/slide146.xml.rels><?xml version="1.0" encoding="UTF-8" standalone="yes"?>
<Relationships xmlns="http://schemas.openxmlformats.org/package/2006/relationships"><Relationship Id="rId3" Type="http://schemas.openxmlformats.org/officeDocument/2006/relationships/image" Target="../media/image158.png"/><Relationship Id="rId2" Type="http://schemas.openxmlformats.org/officeDocument/2006/relationships/image" Target="../media/image157.jpeg"/><Relationship Id="rId1" Type="http://schemas.openxmlformats.org/officeDocument/2006/relationships/slideLayout" Target="../slideLayouts/slideLayout21.xml"/></Relationships>
</file>

<file path=ppt/slides/_rels/slide147.xml.rels><?xml version="1.0" encoding="UTF-8" standalone="yes"?>
<Relationships xmlns="http://schemas.openxmlformats.org/package/2006/relationships"><Relationship Id="rId3" Type="http://schemas.openxmlformats.org/officeDocument/2006/relationships/image" Target="../media/image158.png"/><Relationship Id="rId2" Type="http://schemas.openxmlformats.org/officeDocument/2006/relationships/image" Target="../media/image159.jpeg"/><Relationship Id="rId1" Type="http://schemas.openxmlformats.org/officeDocument/2006/relationships/slideLayout" Target="../slideLayouts/slideLayout21.xml"/></Relationships>
</file>

<file path=ppt/slides/_rels/slide148.xml.rels><?xml version="1.0" encoding="UTF-8" standalone="yes"?>
<Relationships xmlns="http://schemas.openxmlformats.org/package/2006/relationships"><Relationship Id="rId3" Type="http://schemas.openxmlformats.org/officeDocument/2006/relationships/image" Target="../media/image160.png"/><Relationship Id="rId2" Type="http://schemas.openxmlformats.org/officeDocument/2006/relationships/image" Target="../media/image39.jpeg"/><Relationship Id="rId1" Type="http://schemas.openxmlformats.org/officeDocument/2006/relationships/slideLayout" Target="../slideLayouts/slideLayout21.xml"/></Relationships>
</file>

<file path=ppt/slides/_rels/slide149.xml.rels><?xml version="1.0" encoding="UTF-8" standalone="yes"?>
<Relationships xmlns="http://schemas.openxmlformats.org/package/2006/relationships"><Relationship Id="rId3" Type="http://schemas.openxmlformats.org/officeDocument/2006/relationships/image" Target="../media/image162.png"/><Relationship Id="rId2" Type="http://schemas.openxmlformats.org/officeDocument/2006/relationships/image" Target="../media/image161.jpeg"/><Relationship Id="rId1" Type="http://schemas.openxmlformats.org/officeDocument/2006/relationships/slideLayout" Target="../slideLayouts/slideLayout21.xml"/></Relationships>
</file>

<file path=ppt/slides/_rels/slide1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1.xml"/></Relationships>
</file>

<file path=ppt/slides/_rels/slide150.xml.rels><?xml version="1.0" encoding="UTF-8" standalone="yes"?>
<Relationships xmlns="http://schemas.openxmlformats.org/package/2006/relationships"><Relationship Id="rId3" Type="http://schemas.openxmlformats.org/officeDocument/2006/relationships/image" Target="../media/image162.png"/><Relationship Id="rId2" Type="http://schemas.openxmlformats.org/officeDocument/2006/relationships/image" Target="../media/image161.jpeg"/><Relationship Id="rId1" Type="http://schemas.openxmlformats.org/officeDocument/2006/relationships/slideLayout" Target="../slideLayouts/slideLayout21.xml"/></Relationships>
</file>

<file path=ppt/slides/_rels/slide151.xml.rels><?xml version="1.0" encoding="UTF-8" standalone="yes"?>
<Relationships xmlns="http://schemas.openxmlformats.org/package/2006/relationships"><Relationship Id="rId3" Type="http://schemas.openxmlformats.org/officeDocument/2006/relationships/image" Target="../media/image164.png"/><Relationship Id="rId2" Type="http://schemas.openxmlformats.org/officeDocument/2006/relationships/image" Target="../media/image163.jpeg"/><Relationship Id="rId1" Type="http://schemas.openxmlformats.org/officeDocument/2006/relationships/slideLayout" Target="../slideLayouts/slideLayout21.xml"/></Relationships>
</file>

<file path=ppt/slides/_rels/slide152.xml.rels><?xml version="1.0" encoding="UTF-8" standalone="yes"?>
<Relationships xmlns="http://schemas.openxmlformats.org/package/2006/relationships"><Relationship Id="rId3" Type="http://schemas.openxmlformats.org/officeDocument/2006/relationships/image" Target="../media/image164.png"/><Relationship Id="rId2" Type="http://schemas.openxmlformats.org/officeDocument/2006/relationships/image" Target="../media/image163.jpeg"/><Relationship Id="rId1" Type="http://schemas.openxmlformats.org/officeDocument/2006/relationships/slideLayout" Target="../slideLayouts/slideLayout21.xml"/></Relationships>
</file>

<file path=ppt/slides/_rels/slide153.xml.rels><?xml version="1.0" encoding="UTF-8" standalone="yes"?>
<Relationships xmlns="http://schemas.openxmlformats.org/package/2006/relationships"><Relationship Id="rId3" Type="http://schemas.openxmlformats.org/officeDocument/2006/relationships/image" Target="../media/image166.png"/><Relationship Id="rId2" Type="http://schemas.openxmlformats.org/officeDocument/2006/relationships/image" Target="../media/image165.jpeg"/><Relationship Id="rId1" Type="http://schemas.openxmlformats.org/officeDocument/2006/relationships/slideLayout" Target="../slideLayouts/slideLayout21.xml"/></Relationships>
</file>

<file path=ppt/slides/_rels/slide154.xml.rels><?xml version="1.0" encoding="UTF-8" standalone="yes"?>
<Relationships xmlns="http://schemas.openxmlformats.org/package/2006/relationships"><Relationship Id="rId3" Type="http://schemas.openxmlformats.org/officeDocument/2006/relationships/image" Target="../media/image164.png"/><Relationship Id="rId2" Type="http://schemas.openxmlformats.org/officeDocument/2006/relationships/image" Target="../media/image163.jpeg"/><Relationship Id="rId1" Type="http://schemas.openxmlformats.org/officeDocument/2006/relationships/slideLayout" Target="../slideLayouts/slideLayout21.xml"/></Relationships>
</file>

<file path=ppt/slides/_rels/slide155.xml.rels><?xml version="1.0" encoding="UTF-8" standalone="yes"?>
<Relationships xmlns="http://schemas.openxmlformats.org/package/2006/relationships"><Relationship Id="rId3" Type="http://schemas.openxmlformats.org/officeDocument/2006/relationships/image" Target="../media/image164.png"/><Relationship Id="rId2" Type="http://schemas.openxmlformats.org/officeDocument/2006/relationships/image" Target="../media/image163.jpeg"/><Relationship Id="rId1" Type="http://schemas.openxmlformats.org/officeDocument/2006/relationships/slideLayout" Target="../slideLayouts/slideLayout21.xml"/></Relationships>
</file>

<file path=ppt/slides/_rels/slide156.xml.rels><?xml version="1.0" encoding="UTF-8" standalone="yes"?>
<Relationships xmlns="http://schemas.openxmlformats.org/package/2006/relationships"><Relationship Id="rId3" Type="http://schemas.openxmlformats.org/officeDocument/2006/relationships/image" Target="../media/image164.png"/><Relationship Id="rId2" Type="http://schemas.openxmlformats.org/officeDocument/2006/relationships/image" Target="../media/image167.jpeg"/><Relationship Id="rId1" Type="http://schemas.openxmlformats.org/officeDocument/2006/relationships/slideLayout" Target="../slideLayouts/slideLayout21.xml"/></Relationships>
</file>

<file path=ppt/slides/_rels/slide157.xml.rels><?xml version="1.0" encoding="UTF-8" standalone="yes"?>
<Relationships xmlns="http://schemas.openxmlformats.org/package/2006/relationships"><Relationship Id="rId3" Type="http://schemas.openxmlformats.org/officeDocument/2006/relationships/image" Target="../media/image164.png"/><Relationship Id="rId2" Type="http://schemas.openxmlformats.org/officeDocument/2006/relationships/image" Target="../media/image168.jpeg"/><Relationship Id="rId1" Type="http://schemas.openxmlformats.org/officeDocument/2006/relationships/slideLayout" Target="../slideLayouts/slideLayout21.xml"/></Relationships>
</file>

<file path=ppt/slides/_rels/slide158.xml.rels><?xml version="1.0" encoding="UTF-8" standalone="yes"?>
<Relationships xmlns="http://schemas.openxmlformats.org/package/2006/relationships"><Relationship Id="rId3" Type="http://schemas.openxmlformats.org/officeDocument/2006/relationships/image" Target="../media/image164.png"/><Relationship Id="rId2" Type="http://schemas.openxmlformats.org/officeDocument/2006/relationships/image" Target="../media/image169.jpeg"/><Relationship Id="rId1" Type="http://schemas.openxmlformats.org/officeDocument/2006/relationships/slideLayout" Target="../slideLayouts/slideLayout21.xml"/></Relationships>
</file>

<file path=ppt/slides/_rels/slide159.xml.rels><?xml version="1.0" encoding="UTF-8" standalone="yes"?>
<Relationships xmlns="http://schemas.openxmlformats.org/package/2006/relationships"><Relationship Id="rId3" Type="http://schemas.openxmlformats.org/officeDocument/2006/relationships/image" Target="../media/image164.png"/><Relationship Id="rId2" Type="http://schemas.openxmlformats.org/officeDocument/2006/relationships/image" Target="../media/image170.jpeg"/><Relationship Id="rId1" Type="http://schemas.openxmlformats.org/officeDocument/2006/relationships/slideLayout" Target="../slideLayouts/slideLayout21.xml"/></Relationships>
</file>

<file path=ppt/slides/_rels/slide1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1.xml"/></Relationships>
</file>

<file path=ppt/slides/_rels/slide160.xml.rels><?xml version="1.0" encoding="UTF-8" standalone="yes"?>
<Relationships xmlns="http://schemas.openxmlformats.org/package/2006/relationships"><Relationship Id="rId3" Type="http://schemas.openxmlformats.org/officeDocument/2006/relationships/image" Target="../media/image164.png"/><Relationship Id="rId2" Type="http://schemas.openxmlformats.org/officeDocument/2006/relationships/image" Target="../media/image163.jpeg"/><Relationship Id="rId1" Type="http://schemas.openxmlformats.org/officeDocument/2006/relationships/slideLayout" Target="../slideLayouts/slideLayout21.xml"/></Relationships>
</file>

<file path=ppt/slides/_rels/slide161.xml.rels><?xml version="1.0" encoding="UTF-8" standalone="yes"?>
<Relationships xmlns="http://schemas.openxmlformats.org/package/2006/relationships"><Relationship Id="rId3" Type="http://schemas.openxmlformats.org/officeDocument/2006/relationships/image" Target="../media/image164.png"/><Relationship Id="rId2" Type="http://schemas.openxmlformats.org/officeDocument/2006/relationships/image" Target="../media/image171.jpeg"/><Relationship Id="rId1" Type="http://schemas.openxmlformats.org/officeDocument/2006/relationships/slideLayout" Target="../slideLayouts/slideLayout21.xml"/></Relationships>
</file>

<file path=ppt/slides/_rels/slide162.xml.rels><?xml version="1.0" encoding="UTF-8" standalone="yes"?>
<Relationships xmlns="http://schemas.openxmlformats.org/package/2006/relationships"><Relationship Id="rId3" Type="http://schemas.openxmlformats.org/officeDocument/2006/relationships/image" Target="../media/image164.png"/><Relationship Id="rId2" Type="http://schemas.openxmlformats.org/officeDocument/2006/relationships/image" Target="../media/image172.jpeg"/><Relationship Id="rId1" Type="http://schemas.openxmlformats.org/officeDocument/2006/relationships/slideLayout" Target="../slideLayouts/slideLayout21.xml"/></Relationships>
</file>

<file path=ppt/slides/_rels/slide163.xml.rels><?xml version="1.0" encoding="UTF-8" standalone="yes"?>
<Relationships xmlns="http://schemas.openxmlformats.org/package/2006/relationships"><Relationship Id="rId3" Type="http://schemas.openxmlformats.org/officeDocument/2006/relationships/image" Target="../media/image174.png"/><Relationship Id="rId2" Type="http://schemas.openxmlformats.org/officeDocument/2006/relationships/image" Target="../media/image173.jpeg"/><Relationship Id="rId1" Type="http://schemas.openxmlformats.org/officeDocument/2006/relationships/slideLayout" Target="../slideLayouts/slideLayout21.xml"/></Relationships>
</file>

<file path=ppt/slides/_rels/slide164.xml.rels><?xml version="1.0" encoding="UTF-8" standalone="yes"?>
<Relationships xmlns="http://schemas.openxmlformats.org/package/2006/relationships"><Relationship Id="rId3" Type="http://schemas.openxmlformats.org/officeDocument/2006/relationships/image" Target="../media/image176.png"/><Relationship Id="rId2" Type="http://schemas.openxmlformats.org/officeDocument/2006/relationships/image" Target="../media/image175.jpeg"/><Relationship Id="rId1" Type="http://schemas.openxmlformats.org/officeDocument/2006/relationships/slideLayout" Target="../slideLayouts/slideLayout21.xml"/></Relationships>
</file>

<file path=ppt/slides/_rels/slide165.xml.rels><?xml version="1.0" encoding="UTF-8" standalone="yes"?>
<Relationships xmlns="http://schemas.openxmlformats.org/package/2006/relationships"><Relationship Id="rId3" Type="http://schemas.openxmlformats.org/officeDocument/2006/relationships/image" Target="../media/image176.png"/><Relationship Id="rId2" Type="http://schemas.openxmlformats.org/officeDocument/2006/relationships/image" Target="../media/image177.jpeg"/><Relationship Id="rId1" Type="http://schemas.openxmlformats.org/officeDocument/2006/relationships/slideLayout" Target="../slideLayouts/slideLayout21.xml"/></Relationships>
</file>

<file path=ppt/slides/_rels/slide166.xml.rels><?xml version="1.0" encoding="UTF-8" standalone="yes"?>
<Relationships xmlns="http://schemas.openxmlformats.org/package/2006/relationships"><Relationship Id="rId3" Type="http://schemas.openxmlformats.org/officeDocument/2006/relationships/image" Target="../media/image164.png"/><Relationship Id="rId2" Type="http://schemas.openxmlformats.org/officeDocument/2006/relationships/image" Target="../media/image163.jpeg"/><Relationship Id="rId1" Type="http://schemas.openxmlformats.org/officeDocument/2006/relationships/slideLayout" Target="../slideLayouts/slideLayout21.xml"/></Relationships>
</file>

<file path=ppt/slides/_rels/slide167.xml.rels><?xml version="1.0" encoding="UTF-8" standalone="yes"?>
<Relationships xmlns="http://schemas.openxmlformats.org/package/2006/relationships"><Relationship Id="rId3" Type="http://schemas.openxmlformats.org/officeDocument/2006/relationships/image" Target="../media/image179.png"/><Relationship Id="rId2" Type="http://schemas.openxmlformats.org/officeDocument/2006/relationships/image" Target="../media/image178.jpeg"/><Relationship Id="rId1" Type="http://schemas.openxmlformats.org/officeDocument/2006/relationships/slideLayout" Target="../slideLayouts/slideLayout21.xml"/></Relationships>
</file>

<file path=ppt/slides/_rels/slide168.xml.rels><?xml version="1.0" encoding="UTF-8" standalone="yes"?>
<Relationships xmlns="http://schemas.openxmlformats.org/package/2006/relationships"><Relationship Id="rId3" Type="http://schemas.openxmlformats.org/officeDocument/2006/relationships/image" Target="../media/image180.png"/><Relationship Id="rId2" Type="http://schemas.openxmlformats.org/officeDocument/2006/relationships/image" Target="../media/image178.jpeg"/><Relationship Id="rId1" Type="http://schemas.openxmlformats.org/officeDocument/2006/relationships/slideLayout" Target="../slideLayouts/slideLayout21.xml"/></Relationships>
</file>

<file path=ppt/slides/_rels/slide169.xml.rels><?xml version="1.0" encoding="UTF-8" standalone="yes"?>
<Relationships xmlns="http://schemas.openxmlformats.org/package/2006/relationships"><Relationship Id="rId3" Type="http://schemas.openxmlformats.org/officeDocument/2006/relationships/image" Target="../media/image182.png"/><Relationship Id="rId2" Type="http://schemas.openxmlformats.org/officeDocument/2006/relationships/image" Target="../media/image181.jpeg"/><Relationship Id="rId1" Type="http://schemas.openxmlformats.org/officeDocument/2006/relationships/slideLayout" Target="../slideLayouts/slideLayout21.xml"/></Relationships>
</file>

<file path=ppt/slides/_rels/slide1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1.xml"/></Relationships>
</file>

<file path=ppt/slides/_rels/slide170.xml.rels><?xml version="1.0" encoding="UTF-8" standalone="yes"?>
<Relationships xmlns="http://schemas.openxmlformats.org/package/2006/relationships"><Relationship Id="rId3" Type="http://schemas.openxmlformats.org/officeDocument/2006/relationships/image" Target="../media/image184.png"/><Relationship Id="rId2" Type="http://schemas.openxmlformats.org/officeDocument/2006/relationships/image" Target="../media/image183.jpeg"/><Relationship Id="rId1" Type="http://schemas.openxmlformats.org/officeDocument/2006/relationships/slideLayout" Target="../slideLayouts/slideLayout21.xml"/></Relationships>
</file>

<file path=ppt/slides/_rels/slide171.xml.rels><?xml version="1.0" encoding="UTF-8" standalone="yes"?>
<Relationships xmlns="http://schemas.openxmlformats.org/package/2006/relationships"><Relationship Id="rId3" Type="http://schemas.openxmlformats.org/officeDocument/2006/relationships/image" Target="../media/image186.png"/><Relationship Id="rId2" Type="http://schemas.openxmlformats.org/officeDocument/2006/relationships/image" Target="../media/image185.jpeg"/><Relationship Id="rId1" Type="http://schemas.openxmlformats.org/officeDocument/2006/relationships/slideLayout" Target="../slideLayouts/slideLayout21.xml"/></Relationships>
</file>

<file path=ppt/slides/_rels/slide172.xml.rels><?xml version="1.0" encoding="UTF-8" standalone="yes"?>
<Relationships xmlns="http://schemas.openxmlformats.org/package/2006/relationships"><Relationship Id="rId3" Type="http://schemas.openxmlformats.org/officeDocument/2006/relationships/image" Target="../media/image186.png"/><Relationship Id="rId2" Type="http://schemas.openxmlformats.org/officeDocument/2006/relationships/image" Target="../media/image187.jpeg"/><Relationship Id="rId1" Type="http://schemas.openxmlformats.org/officeDocument/2006/relationships/slideLayout" Target="../slideLayouts/slideLayout21.xml"/></Relationships>
</file>

<file path=ppt/slides/_rels/slide173.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image" Target="../media/image156.jpeg"/><Relationship Id="rId1" Type="http://schemas.openxmlformats.org/officeDocument/2006/relationships/slideLayout" Target="../slideLayouts/slideLayout21.xml"/></Relationships>
</file>

<file path=ppt/slides/_rels/slide174.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image" Target="../media/image156.jpeg"/><Relationship Id="rId1" Type="http://schemas.openxmlformats.org/officeDocument/2006/relationships/slideLayout" Target="../slideLayouts/slideLayout21.xml"/></Relationships>
</file>

<file path=ppt/slides/_rels/slide175.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image" Target="../media/image156.jpeg"/><Relationship Id="rId1" Type="http://schemas.openxmlformats.org/officeDocument/2006/relationships/slideLayout" Target="../slideLayouts/slideLayout21.xml"/></Relationships>
</file>

<file path=ppt/slides/_rels/slide176.xml.rels><?xml version="1.0" encoding="UTF-8" standalone="yes"?>
<Relationships xmlns="http://schemas.openxmlformats.org/package/2006/relationships"><Relationship Id="rId2" Type="http://schemas.openxmlformats.org/officeDocument/2006/relationships/image" Target="../media/image108.png"/><Relationship Id="rId1" Type="http://schemas.openxmlformats.org/officeDocument/2006/relationships/slideLayout" Target="../slideLayouts/slideLayout21.xml"/></Relationships>
</file>

<file path=ppt/slides/_rels/slide177.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image" Target="../media/image156.jpeg"/><Relationship Id="rId1" Type="http://schemas.openxmlformats.org/officeDocument/2006/relationships/slideLayout" Target="../slideLayouts/slideLayout21.xml"/></Relationships>
</file>

<file path=ppt/slides/_rels/slide178.xml.rels><?xml version="1.0" encoding="UTF-8" standalone="yes"?>
<Relationships xmlns="http://schemas.openxmlformats.org/package/2006/relationships"><Relationship Id="rId2" Type="http://schemas.openxmlformats.org/officeDocument/2006/relationships/image" Target="../media/image109.png"/><Relationship Id="rId1" Type="http://schemas.openxmlformats.org/officeDocument/2006/relationships/slideLayout" Target="../slideLayouts/slideLayout21.xml"/></Relationships>
</file>

<file path=ppt/slides/_rels/slide179.xml.rels><?xml version="1.0" encoding="UTF-8" standalone="yes"?>
<Relationships xmlns="http://schemas.openxmlformats.org/package/2006/relationships"><Relationship Id="rId2" Type="http://schemas.openxmlformats.org/officeDocument/2006/relationships/image" Target="../media/image188.png"/><Relationship Id="rId1" Type="http://schemas.openxmlformats.org/officeDocument/2006/relationships/slideLayout" Target="../slideLayouts/slideLayout21.xml"/></Relationships>
</file>

<file path=ppt/slides/_rels/slide1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1.xml"/></Relationships>
</file>

<file path=ppt/slides/_rels/slide180.xml.rels><?xml version="1.0" encoding="UTF-8" standalone="yes"?>
<Relationships xmlns="http://schemas.openxmlformats.org/package/2006/relationships"><Relationship Id="rId2" Type="http://schemas.openxmlformats.org/officeDocument/2006/relationships/image" Target="../media/image155.png"/><Relationship Id="rId1" Type="http://schemas.openxmlformats.org/officeDocument/2006/relationships/slideLayout" Target="../slideLayouts/slideLayout21.xml"/></Relationships>
</file>

<file path=ppt/slides/_rels/slide181.xml.rels><?xml version="1.0" encoding="UTF-8" standalone="yes"?>
<Relationships xmlns="http://schemas.openxmlformats.org/package/2006/relationships"><Relationship Id="rId3" Type="http://schemas.openxmlformats.org/officeDocument/2006/relationships/image" Target="../media/image190.png"/><Relationship Id="rId2" Type="http://schemas.openxmlformats.org/officeDocument/2006/relationships/image" Target="../media/image189.jpeg"/><Relationship Id="rId1" Type="http://schemas.openxmlformats.org/officeDocument/2006/relationships/slideLayout" Target="../slideLayouts/slideLayout21.xml"/></Relationships>
</file>

<file path=ppt/slides/_rels/slide182.xml.rels><?xml version="1.0" encoding="UTF-8" standalone="yes"?>
<Relationships xmlns="http://schemas.openxmlformats.org/package/2006/relationships"><Relationship Id="rId3" Type="http://schemas.openxmlformats.org/officeDocument/2006/relationships/image" Target="../media/image190.png"/><Relationship Id="rId2" Type="http://schemas.openxmlformats.org/officeDocument/2006/relationships/image" Target="../media/image189.jpeg"/><Relationship Id="rId1" Type="http://schemas.openxmlformats.org/officeDocument/2006/relationships/slideLayout" Target="../slideLayouts/slideLayout21.xml"/></Relationships>
</file>

<file path=ppt/slides/_rels/slide18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jpeg"/><Relationship Id="rId1" Type="http://schemas.openxmlformats.org/officeDocument/2006/relationships/slideLayout" Target="../slideLayouts/slideLayout21.xml"/></Relationships>
</file>

<file path=ppt/slides/_rels/slide184.xml.rels><?xml version="1.0" encoding="UTF-8" standalone="yes"?>
<Relationships xmlns="http://schemas.openxmlformats.org/package/2006/relationships"><Relationship Id="rId3" Type="http://schemas.openxmlformats.org/officeDocument/2006/relationships/image" Target="../media/image192.png"/><Relationship Id="rId2" Type="http://schemas.openxmlformats.org/officeDocument/2006/relationships/image" Target="../media/image191.jpeg"/><Relationship Id="rId1" Type="http://schemas.openxmlformats.org/officeDocument/2006/relationships/slideLayout" Target="../slideLayouts/slideLayout21.xml"/></Relationships>
</file>

<file path=ppt/slides/_rels/slide185.xml.rels><?xml version="1.0" encoding="UTF-8" standalone="yes"?>
<Relationships xmlns="http://schemas.openxmlformats.org/package/2006/relationships"><Relationship Id="rId3" Type="http://schemas.openxmlformats.org/officeDocument/2006/relationships/image" Target="../media/image158.png"/><Relationship Id="rId2" Type="http://schemas.openxmlformats.org/officeDocument/2006/relationships/image" Target="../media/image191.jpeg"/><Relationship Id="rId1" Type="http://schemas.openxmlformats.org/officeDocument/2006/relationships/slideLayout" Target="../slideLayouts/slideLayout21.xml"/></Relationships>
</file>

<file path=ppt/slides/_rels/slide186.xml.rels><?xml version="1.0" encoding="UTF-8" standalone="yes"?>
<Relationships xmlns="http://schemas.openxmlformats.org/package/2006/relationships"><Relationship Id="rId3" Type="http://schemas.openxmlformats.org/officeDocument/2006/relationships/image" Target="../media/image158.png"/><Relationship Id="rId2" Type="http://schemas.openxmlformats.org/officeDocument/2006/relationships/image" Target="../media/image193.jpeg"/><Relationship Id="rId1" Type="http://schemas.openxmlformats.org/officeDocument/2006/relationships/slideLayout" Target="../slideLayouts/slideLayout21.xml"/></Relationships>
</file>

<file path=ppt/slides/_rels/slide187.xml.rels><?xml version="1.0" encoding="UTF-8" standalone="yes"?>
<Relationships xmlns="http://schemas.openxmlformats.org/package/2006/relationships"><Relationship Id="rId3" Type="http://schemas.openxmlformats.org/officeDocument/2006/relationships/image" Target="../media/image158.png"/><Relationship Id="rId2" Type="http://schemas.openxmlformats.org/officeDocument/2006/relationships/image" Target="../media/image194.jpeg"/><Relationship Id="rId1" Type="http://schemas.openxmlformats.org/officeDocument/2006/relationships/slideLayout" Target="../slideLayouts/slideLayout21.xml"/></Relationships>
</file>

<file path=ppt/slides/_rels/slide188.xml.rels><?xml version="1.0" encoding="UTF-8" standalone="yes"?>
<Relationships xmlns="http://schemas.openxmlformats.org/package/2006/relationships"><Relationship Id="rId3" Type="http://schemas.openxmlformats.org/officeDocument/2006/relationships/image" Target="../media/image196.png"/><Relationship Id="rId2" Type="http://schemas.openxmlformats.org/officeDocument/2006/relationships/image" Target="../media/image195.jpeg"/><Relationship Id="rId1" Type="http://schemas.openxmlformats.org/officeDocument/2006/relationships/slideLayout" Target="../slideLayouts/slideLayout21.xml"/></Relationships>
</file>

<file path=ppt/slides/_rels/slide189.xml.rels><?xml version="1.0" encoding="UTF-8" standalone="yes"?>
<Relationships xmlns="http://schemas.openxmlformats.org/package/2006/relationships"><Relationship Id="rId3" Type="http://schemas.openxmlformats.org/officeDocument/2006/relationships/image" Target="../media/image196.png"/><Relationship Id="rId2" Type="http://schemas.openxmlformats.org/officeDocument/2006/relationships/image" Target="../media/image195.jpeg"/><Relationship Id="rId1" Type="http://schemas.openxmlformats.org/officeDocument/2006/relationships/slideLayout" Target="../slideLayouts/slideLayout21.xml"/></Relationships>
</file>

<file path=ppt/slides/_rels/slide19.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1.xml"/></Relationships>
</file>

<file path=ppt/slides/_rels/slide190.xml.rels><?xml version="1.0" encoding="UTF-8" standalone="yes"?>
<Relationships xmlns="http://schemas.openxmlformats.org/package/2006/relationships"><Relationship Id="rId3" Type="http://schemas.openxmlformats.org/officeDocument/2006/relationships/image" Target="../media/image198.png"/><Relationship Id="rId2" Type="http://schemas.openxmlformats.org/officeDocument/2006/relationships/image" Target="../media/image197.jpeg"/><Relationship Id="rId1" Type="http://schemas.openxmlformats.org/officeDocument/2006/relationships/slideLayout" Target="../slideLayouts/slideLayout21.xml"/></Relationships>
</file>

<file path=ppt/slides/_rels/slide191.xml.rels><?xml version="1.0" encoding="UTF-8" standalone="yes"?>
<Relationships xmlns="http://schemas.openxmlformats.org/package/2006/relationships"><Relationship Id="rId3" Type="http://schemas.openxmlformats.org/officeDocument/2006/relationships/image" Target="../media/image196.png"/><Relationship Id="rId2" Type="http://schemas.openxmlformats.org/officeDocument/2006/relationships/image" Target="../media/image191.jpeg"/><Relationship Id="rId1" Type="http://schemas.openxmlformats.org/officeDocument/2006/relationships/slideLayout" Target="../slideLayouts/slideLayout21.xml"/></Relationships>
</file>

<file path=ppt/slides/_rels/slide192.xml.rels><?xml version="1.0" encoding="UTF-8" standalone="yes"?>
<Relationships xmlns="http://schemas.openxmlformats.org/package/2006/relationships"><Relationship Id="rId3" Type="http://schemas.openxmlformats.org/officeDocument/2006/relationships/image" Target="../media/image200.png"/><Relationship Id="rId2" Type="http://schemas.openxmlformats.org/officeDocument/2006/relationships/image" Target="../media/image199.jpeg"/><Relationship Id="rId1" Type="http://schemas.openxmlformats.org/officeDocument/2006/relationships/slideLayout" Target="../slideLayouts/slideLayout21.xml"/></Relationships>
</file>

<file path=ppt/slides/_rels/slide193.xml.rels><?xml version="1.0" encoding="UTF-8" standalone="yes"?>
<Relationships xmlns="http://schemas.openxmlformats.org/package/2006/relationships"><Relationship Id="rId3" Type="http://schemas.openxmlformats.org/officeDocument/2006/relationships/image" Target="../media/image200.png"/><Relationship Id="rId2" Type="http://schemas.openxmlformats.org/officeDocument/2006/relationships/image" Target="../media/image199.jpeg"/><Relationship Id="rId1" Type="http://schemas.openxmlformats.org/officeDocument/2006/relationships/slideLayout" Target="../slideLayouts/slideLayout21.xml"/></Relationships>
</file>

<file path=ppt/slides/_rels/slide194.xml.rels><?xml version="1.0" encoding="UTF-8" standalone="yes"?>
<Relationships xmlns="http://schemas.openxmlformats.org/package/2006/relationships"><Relationship Id="rId3" Type="http://schemas.openxmlformats.org/officeDocument/2006/relationships/image" Target="../media/image201.png"/><Relationship Id="rId2" Type="http://schemas.openxmlformats.org/officeDocument/2006/relationships/image" Target="../media/image189.jpeg"/><Relationship Id="rId1" Type="http://schemas.openxmlformats.org/officeDocument/2006/relationships/slideLayout" Target="../slideLayouts/slideLayout21.xml"/></Relationships>
</file>

<file path=ppt/slides/_rels/slide195.xml.rels><?xml version="1.0" encoding="UTF-8" standalone="yes"?>
<Relationships xmlns="http://schemas.openxmlformats.org/package/2006/relationships"><Relationship Id="rId3" Type="http://schemas.openxmlformats.org/officeDocument/2006/relationships/image" Target="../media/image158.png"/><Relationship Id="rId2" Type="http://schemas.openxmlformats.org/officeDocument/2006/relationships/image" Target="../media/image202.jpeg"/><Relationship Id="rId1" Type="http://schemas.openxmlformats.org/officeDocument/2006/relationships/slideLayout" Target="../slideLayouts/slideLayout21.xml"/></Relationships>
</file>

<file path=ppt/slides/_rels/slide196.xml.rels><?xml version="1.0" encoding="UTF-8" standalone="yes"?>
<Relationships xmlns="http://schemas.openxmlformats.org/package/2006/relationships"><Relationship Id="rId3" Type="http://schemas.openxmlformats.org/officeDocument/2006/relationships/image" Target="../media/image158.png"/><Relationship Id="rId2" Type="http://schemas.openxmlformats.org/officeDocument/2006/relationships/image" Target="../media/image199.jpeg"/><Relationship Id="rId1" Type="http://schemas.openxmlformats.org/officeDocument/2006/relationships/slideLayout" Target="../slideLayouts/slideLayout21.xml"/></Relationships>
</file>

<file path=ppt/slides/_rels/slide197.xml.rels><?xml version="1.0" encoding="UTF-8" standalone="yes"?>
<Relationships xmlns="http://schemas.openxmlformats.org/package/2006/relationships"><Relationship Id="rId3" Type="http://schemas.openxmlformats.org/officeDocument/2006/relationships/image" Target="../media/image158.png"/><Relationship Id="rId2" Type="http://schemas.openxmlformats.org/officeDocument/2006/relationships/image" Target="../media/image203.jpeg"/><Relationship Id="rId1" Type="http://schemas.openxmlformats.org/officeDocument/2006/relationships/slideLayout" Target="../slideLayouts/slideLayout21.xml"/></Relationships>
</file>

<file path=ppt/slides/_rels/slide198.xml.rels><?xml version="1.0" encoding="UTF-8" standalone="yes"?>
<Relationships xmlns="http://schemas.openxmlformats.org/package/2006/relationships"><Relationship Id="rId3" Type="http://schemas.openxmlformats.org/officeDocument/2006/relationships/image" Target="../media/image158.png"/><Relationship Id="rId2" Type="http://schemas.openxmlformats.org/officeDocument/2006/relationships/image" Target="../media/image195.jpeg"/><Relationship Id="rId1" Type="http://schemas.openxmlformats.org/officeDocument/2006/relationships/slideLayout" Target="../slideLayouts/slideLayout21.xml"/></Relationships>
</file>

<file path=ppt/slides/_rels/slide199.xml.rels><?xml version="1.0" encoding="UTF-8" standalone="yes"?>
<Relationships xmlns="http://schemas.openxmlformats.org/package/2006/relationships"><Relationship Id="rId3" Type="http://schemas.openxmlformats.org/officeDocument/2006/relationships/image" Target="../media/image158.png"/><Relationship Id="rId2" Type="http://schemas.openxmlformats.org/officeDocument/2006/relationships/image" Target="../media/image204.jpeg"/><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2" Type="http://schemas.openxmlformats.org/officeDocument/2006/relationships/hyperlink" Target="http://www.wayoflife.org/" TargetMode="Externa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1.xml"/></Relationships>
</file>

<file path=ppt/slides/_rels/slide200.xml.rels><?xml version="1.0" encoding="UTF-8" standalone="yes"?>
<Relationships xmlns="http://schemas.openxmlformats.org/package/2006/relationships"><Relationship Id="rId3" Type="http://schemas.openxmlformats.org/officeDocument/2006/relationships/image" Target="../media/image158.png"/><Relationship Id="rId2" Type="http://schemas.openxmlformats.org/officeDocument/2006/relationships/image" Target="../media/image205.jpeg"/><Relationship Id="rId1" Type="http://schemas.openxmlformats.org/officeDocument/2006/relationships/slideLayout" Target="../slideLayouts/slideLayout21.xml"/></Relationships>
</file>

<file path=ppt/slides/_rels/slide201.xml.rels><?xml version="1.0" encoding="UTF-8" standalone="yes"?>
<Relationships xmlns="http://schemas.openxmlformats.org/package/2006/relationships"><Relationship Id="rId3" Type="http://schemas.openxmlformats.org/officeDocument/2006/relationships/image" Target="../media/image207.png"/><Relationship Id="rId2" Type="http://schemas.openxmlformats.org/officeDocument/2006/relationships/image" Target="../media/image206.jpeg"/><Relationship Id="rId1" Type="http://schemas.openxmlformats.org/officeDocument/2006/relationships/slideLayout" Target="../slideLayouts/slideLayout21.xml"/></Relationships>
</file>

<file path=ppt/slides/_rels/slide202.xml.rels><?xml version="1.0" encoding="UTF-8" standalone="yes"?>
<Relationships xmlns="http://schemas.openxmlformats.org/package/2006/relationships"><Relationship Id="rId3" Type="http://schemas.openxmlformats.org/officeDocument/2006/relationships/image" Target="../media/image200.png"/><Relationship Id="rId2" Type="http://schemas.openxmlformats.org/officeDocument/2006/relationships/image" Target="../media/image199.jpeg"/><Relationship Id="rId1" Type="http://schemas.openxmlformats.org/officeDocument/2006/relationships/slideLayout" Target="../slideLayouts/slideLayout21.xml"/></Relationships>
</file>

<file path=ppt/slides/_rels/slide203.xml.rels><?xml version="1.0" encoding="UTF-8" standalone="yes"?>
<Relationships xmlns="http://schemas.openxmlformats.org/package/2006/relationships"><Relationship Id="rId3" Type="http://schemas.openxmlformats.org/officeDocument/2006/relationships/image" Target="../media/image158.png"/><Relationship Id="rId2" Type="http://schemas.openxmlformats.org/officeDocument/2006/relationships/image" Target="../media/image208.jpeg"/><Relationship Id="rId1" Type="http://schemas.openxmlformats.org/officeDocument/2006/relationships/slideLayout" Target="../slideLayouts/slideLayout21.xml"/></Relationships>
</file>

<file path=ppt/slides/_rels/slide204.xml.rels><?xml version="1.0" encoding="UTF-8" standalone="yes"?>
<Relationships xmlns="http://schemas.openxmlformats.org/package/2006/relationships"><Relationship Id="rId3" Type="http://schemas.openxmlformats.org/officeDocument/2006/relationships/image" Target="../media/image158.png"/><Relationship Id="rId2" Type="http://schemas.openxmlformats.org/officeDocument/2006/relationships/image" Target="../media/image209.jpeg"/><Relationship Id="rId1" Type="http://schemas.openxmlformats.org/officeDocument/2006/relationships/slideLayout" Target="../slideLayouts/slideLayout21.xml"/></Relationships>
</file>

<file path=ppt/slides/_rels/slide205.xml.rels><?xml version="1.0" encoding="UTF-8" standalone="yes"?>
<Relationships xmlns="http://schemas.openxmlformats.org/package/2006/relationships"><Relationship Id="rId3" Type="http://schemas.openxmlformats.org/officeDocument/2006/relationships/image" Target="../media/image211.png"/><Relationship Id="rId2" Type="http://schemas.openxmlformats.org/officeDocument/2006/relationships/image" Target="../media/image210.jpeg"/><Relationship Id="rId1" Type="http://schemas.openxmlformats.org/officeDocument/2006/relationships/slideLayout" Target="../slideLayouts/slideLayout21.xml"/></Relationships>
</file>

<file path=ppt/slides/_rels/slide206.xml.rels><?xml version="1.0" encoding="UTF-8" standalone="yes"?>
<Relationships xmlns="http://schemas.openxmlformats.org/package/2006/relationships"><Relationship Id="rId3" Type="http://schemas.openxmlformats.org/officeDocument/2006/relationships/image" Target="../media/image213.png"/><Relationship Id="rId2" Type="http://schemas.openxmlformats.org/officeDocument/2006/relationships/image" Target="../media/image212.jpeg"/><Relationship Id="rId1" Type="http://schemas.openxmlformats.org/officeDocument/2006/relationships/slideLayout" Target="../slideLayouts/slideLayout21.xml"/></Relationships>
</file>

<file path=ppt/slides/_rels/slide207.xml.rels><?xml version="1.0" encoding="UTF-8" standalone="yes"?>
<Relationships xmlns="http://schemas.openxmlformats.org/package/2006/relationships"><Relationship Id="rId3" Type="http://schemas.openxmlformats.org/officeDocument/2006/relationships/image" Target="../media/image215.png"/><Relationship Id="rId2" Type="http://schemas.openxmlformats.org/officeDocument/2006/relationships/image" Target="../media/image214.jpeg"/><Relationship Id="rId1" Type="http://schemas.openxmlformats.org/officeDocument/2006/relationships/slideLayout" Target="../slideLayouts/slideLayout21.xml"/></Relationships>
</file>

<file path=ppt/slides/_rels/slide208.xml.rels><?xml version="1.0" encoding="UTF-8" standalone="yes"?>
<Relationships xmlns="http://schemas.openxmlformats.org/package/2006/relationships"><Relationship Id="rId3" Type="http://schemas.openxmlformats.org/officeDocument/2006/relationships/image" Target="../media/image200.png"/><Relationship Id="rId2" Type="http://schemas.openxmlformats.org/officeDocument/2006/relationships/image" Target="../media/image216.jpeg"/><Relationship Id="rId1" Type="http://schemas.openxmlformats.org/officeDocument/2006/relationships/slideLayout" Target="../slideLayouts/slideLayout21.xml"/></Relationships>
</file>

<file path=ppt/slides/_rels/slide209.xml.rels><?xml version="1.0" encoding="UTF-8" standalone="yes"?>
<Relationships xmlns="http://schemas.openxmlformats.org/package/2006/relationships"><Relationship Id="rId3" Type="http://schemas.openxmlformats.org/officeDocument/2006/relationships/image" Target="../media/image158.png"/><Relationship Id="rId2" Type="http://schemas.openxmlformats.org/officeDocument/2006/relationships/image" Target="../media/image216.jpeg"/><Relationship Id="rId1" Type="http://schemas.openxmlformats.org/officeDocument/2006/relationships/slideLayout" Target="../slideLayouts/slideLayout21.xml"/></Relationships>
</file>

<file path=ppt/slides/_rels/slide21.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1.xml"/></Relationships>
</file>

<file path=ppt/slides/_rels/slide210.xml.rels><?xml version="1.0" encoding="UTF-8" standalone="yes"?>
<Relationships xmlns="http://schemas.openxmlformats.org/package/2006/relationships"><Relationship Id="rId3" Type="http://schemas.openxmlformats.org/officeDocument/2006/relationships/image" Target="../media/image200.png"/><Relationship Id="rId2" Type="http://schemas.openxmlformats.org/officeDocument/2006/relationships/image" Target="../media/image217.jpeg"/><Relationship Id="rId1" Type="http://schemas.openxmlformats.org/officeDocument/2006/relationships/slideLayout" Target="../slideLayouts/slideLayout21.xml"/></Relationships>
</file>

<file path=ppt/slides/_rels/slide211.xml.rels><?xml version="1.0" encoding="UTF-8" standalone="yes"?>
<Relationships xmlns="http://schemas.openxmlformats.org/package/2006/relationships"><Relationship Id="rId3" Type="http://schemas.openxmlformats.org/officeDocument/2006/relationships/image" Target="../media/image218.png"/><Relationship Id="rId2" Type="http://schemas.openxmlformats.org/officeDocument/2006/relationships/image" Target="../media/image217.jpeg"/><Relationship Id="rId1" Type="http://schemas.openxmlformats.org/officeDocument/2006/relationships/slideLayout" Target="../slideLayouts/slideLayout21.xml"/></Relationships>
</file>

<file path=ppt/slides/_rels/slide212.xml.rels><?xml version="1.0" encoding="UTF-8" standalone="yes"?>
<Relationships xmlns="http://schemas.openxmlformats.org/package/2006/relationships"><Relationship Id="rId3" Type="http://schemas.openxmlformats.org/officeDocument/2006/relationships/image" Target="../media/image218.png"/><Relationship Id="rId2" Type="http://schemas.openxmlformats.org/officeDocument/2006/relationships/image" Target="../media/image219.jpeg"/><Relationship Id="rId1" Type="http://schemas.openxmlformats.org/officeDocument/2006/relationships/slideLayout" Target="../slideLayouts/slideLayout21.xml"/></Relationships>
</file>

<file path=ppt/slides/_rels/slide213.xml.rels><?xml version="1.0" encoding="UTF-8" standalone="yes"?>
<Relationships xmlns="http://schemas.openxmlformats.org/package/2006/relationships"><Relationship Id="rId3" Type="http://schemas.openxmlformats.org/officeDocument/2006/relationships/image" Target="../media/image218.png"/><Relationship Id="rId2" Type="http://schemas.openxmlformats.org/officeDocument/2006/relationships/image" Target="../media/image220.jpeg"/><Relationship Id="rId1" Type="http://schemas.openxmlformats.org/officeDocument/2006/relationships/slideLayout" Target="../slideLayouts/slideLayout21.xml"/></Relationships>
</file>

<file path=ppt/slides/_rels/slide214.xml.rels><?xml version="1.0" encoding="UTF-8" standalone="yes"?>
<Relationships xmlns="http://schemas.openxmlformats.org/package/2006/relationships"><Relationship Id="rId3" Type="http://schemas.openxmlformats.org/officeDocument/2006/relationships/image" Target="../media/image222.png"/><Relationship Id="rId2" Type="http://schemas.openxmlformats.org/officeDocument/2006/relationships/image" Target="../media/image221.jpeg"/><Relationship Id="rId1" Type="http://schemas.openxmlformats.org/officeDocument/2006/relationships/slideLayout" Target="../slideLayouts/slideLayout21.xml"/></Relationships>
</file>

<file path=ppt/slides/_rels/slide215.xml.rels><?xml version="1.0" encoding="UTF-8" standalone="yes"?>
<Relationships xmlns="http://schemas.openxmlformats.org/package/2006/relationships"><Relationship Id="rId3" Type="http://schemas.openxmlformats.org/officeDocument/2006/relationships/image" Target="../media/image158.png"/><Relationship Id="rId2" Type="http://schemas.openxmlformats.org/officeDocument/2006/relationships/image" Target="../media/image223.jpeg"/><Relationship Id="rId1" Type="http://schemas.openxmlformats.org/officeDocument/2006/relationships/slideLayout" Target="../slideLayouts/slideLayout21.xml"/></Relationships>
</file>

<file path=ppt/slides/_rels/slide216.xml.rels><?xml version="1.0" encoding="UTF-8" standalone="yes"?>
<Relationships xmlns="http://schemas.openxmlformats.org/package/2006/relationships"><Relationship Id="rId3" Type="http://schemas.openxmlformats.org/officeDocument/2006/relationships/image" Target="../media/image225.png"/><Relationship Id="rId2" Type="http://schemas.openxmlformats.org/officeDocument/2006/relationships/image" Target="../media/image224.jpeg"/><Relationship Id="rId1" Type="http://schemas.openxmlformats.org/officeDocument/2006/relationships/slideLayout" Target="../slideLayouts/slideLayout21.xml"/></Relationships>
</file>

<file path=ppt/slides/_rels/slide217.xml.rels><?xml version="1.0" encoding="UTF-8" standalone="yes"?>
<Relationships xmlns="http://schemas.openxmlformats.org/package/2006/relationships"><Relationship Id="rId3" Type="http://schemas.openxmlformats.org/officeDocument/2006/relationships/image" Target="../media/image227.png"/><Relationship Id="rId2" Type="http://schemas.openxmlformats.org/officeDocument/2006/relationships/image" Target="../media/image226.jpeg"/><Relationship Id="rId1" Type="http://schemas.openxmlformats.org/officeDocument/2006/relationships/slideLayout" Target="../slideLayouts/slideLayout21.xml"/></Relationships>
</file>

<file path=ppt/slides/_rels/slide218.xml.rels><?xml version="1.0" encoding="UTF-8" standalone="yes"?>
<Relationships xmlns="http://schemas.openxmlformats.org/package/2006/relationships"><Relationship Id="rId3" Type="http://schemas.openxmlformats.org/officeDocument/2006/relationships/image" Target="../media/image229.png"/><Relationship Id="rId2" Type="http://schemas.openxmlformats.org/officeDocument/2006/relationships/image" Target="../media/image228.jpeg"/><Relationship Id="rId1" Type="http://schemas.openxmlformats.org/officeDocument/2006/relationships/slideLayout" Target="../slideLayouts/slideLayout21.xml"/></Relationships>
</file>

<file path=ppt/slides/_rels/slide219.xml.rels><?xml version="1.0" encoding="UTF-8" standalone="yes"?>
<Relationships xmlns="http://schemas.openxmlformats.org/package/2006/relationships"><Relationship Id="rId3" Type="http://schemas.openxmlformats.org/officeDocument/2006/relationships/image" Target="../media/image231.png"/><Relationship Id="rId2" Type="http://schemas.openxmlformats.org/officeDocument/2006/relationships/image" Target="../media/image230.jpeg"/><Relationship Id="rId1" Type="http://schemas.openxmlformats.org/officeDocument/2006/relationships/slideLayout" Target="../slideLayouts/slideLayout21.xml"/></Relationships>
</file>

<file path=ppt/slides/_rels/slide22.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1.xml"/></Relationships>
</file>

<file path=ppt/slides/_rels/slide220.xml.rels><?xml version="1.0" encoding="UTF-8" standalone="yes"?>
<Relationships xmlns="http://schemas.openxmlformats.org/package/2006/relationships"><Relationship Id="rId3" Type="http://schemas.openxmlformats.org/officeDocument/2006/relationships/image" Target="../media/image233.png"/><Relationship Id="rId2" Type="http://schemas.openxmlformats.org/officeDocument/2006/relationships/image" Target="../media/image232.jpeg"/><Relationship Id="rId1" Type="http://schemas.openxmlformats.org/officeDocument/2006/relationships/slideLayout" Target="../slideLayouts/slideLayout21.xml"/></Relationships>
</file>

<file path=ppt/slides/_rels/slide221.xml.rels><?xml version="1.0" encoding="UTF-8" standalone="yes"?>
<Relationships xmlns="http://schemas.openxmlformats.org/package/2006/relationships"><Relationship Id="rId3" Type="http://schemas.openxmlformats.org/officeDocument/2006/relationships/image" Target="../media/image231.png"/><Relationship Id="rId2" Type="http://schemas.openxmlformats.org/officeDocument/2006/relationships/image" Target="../media/image234.jpeg"/><Relationship Id="rId1" Type="http://schemas.openxmlformats.org/officeDocument/2006/relationships/slideLayout" Target="../slideLayouts/slideLayout21.xml"/></Relationships>
</file>

<file path=ppt/slides/_rels/slide222.xml.rels><?xml version="1.0" encoding="UTF-8" standalone="yes"?>
<Relationships xmlns="http://schemas.openxmlformats.org/package/2006/relationships"><Relationship Id="rId3" Type="http://schemas.openxmlformats.org/officeDocument/2006/relationships/image" Target="../media/image236.png"/><Relationship Id="rId2" Type="http://schemas.openxmlformats.org/officeDocument/2006/relationships/image" Target="../media/image235.jpeg"/><Relationship Id="rId1" Type="http://schemas.openxmlformats.org/officeDocument/2006/relationships/slideLayout" Target="../slideLayouts/slideLayout21.xml"/></Relationships>
</file>

<file path=ppt/slides/_rels/slide223.xml.rels><?xml version="1.0" encoding="UTF-8" standalone="yes"?>
<Relationships xmlns="http://schemas.openxmlformats.org/package/2006/relationships"><Relationship Id="rId3" Type="http://schemas.openxmlformats.org/officeDocument/2006/relationships/image" Target="../media/image227.png"/><Relationship Id="rId2" Type="http://schemas.openxmlformats.org/officeDocument/2006/relationships/image" Target="../media/image237.jpeg"/><Relationship Id="rId1" Type="http://schemas.openxmlformats.org/officeDocument/2006/relationships/slideLayout" Target="../slideLayouts/slideLayout21.xml"/></Relationships>
</file>

<file path=ppt/slides/_rels/slide224.xml.rels><?xml version="1.0" encoding="UTF-8" standalone="yes"?>
<Relationships xmlns="http://schemas.openxmlformats.org/package/2006/relationships"><Relationship Id="rId3" Type="http://schemas.openxmlformats.org/officeDocument/2006/relationships/image" Target="../media/image239.png"/><Relationship Id="rId2" Type="http://schemas.openxmlformats.org/officeDocument/2006/relationships/image" Target="../media/image238.jpeg"/><Relationship Id="rId1" Type="http://schemas.openxmlformats.org/officeDocument/2006/relationships/slideLayout" Target="../slideLayouts/slideLayout21.xml"/></Relationships>
</file>

<file path=ppt/slides/_rels/slide225.xml.rels><?xml version="1.0" encoding="UTF-8" standalone="yes"?>
<Relationships xmlns="http://schemas.openxmlformats.org/package/2006/relationships"><Relationship Id="rId3" Type="http://schemas.openxmlformats.org/officeDocument/2006/relationships/image" Target="../media/image241.png"/><Relationship Id="rId2" Type="http://schemas.openxmlformats.org/officeDocument/2006/relationships/image" Target="../media/image240.jpeg"/><Relationship Id="rId1" Type="http://schemas.openxmlformats.org/officeDocument/2006/relationships/slideLayout" Target="../slideLayouts/slideLayout21.xml"/></Relationships>
</file>

<file path=ppt/slides/_rels/slide226.xml.rels><?xml version="1.0" encoding="UTF-8" standalone="yes"?>
<Relationships xmlns="http://schemas.openxmlformats.org/package/2006/relationships"><Relationship Id="rId3" Type="http://schemas.openxmlformats.org/officeDocument/2006/relationships/image" Target="../media/image200.png"/><Relationship Id="rId2" Type="http://schemas.openxmlformats.org/officeDocument/2006/relationships/image" Target="../media/image242.jpeg"/><Relationship Id="rId1" Type="http://schemas.openxmlformats.org/officeDocument/2006/relationships/slideLayout" Target="../slideLayouts/slideLayout21.xml"/></Relationships>
</file>

<file path=ppt/slides/_rels/slide227.xml.rels><?xml version="1.0" encoding="UTF-8" standalone="yes"?>
<Relationships xmlns="http://schemas.openxmlformats.org/package/2006/relationships"><Relationship Id="rId2" Type="http://schemas.openxmlformats.org/officeDocument/2006/relationships/image" Target="../media/image155.png"/><Relationship Id="rId1" Type="http://schemas.openxmlformats.org/officeDocument/2006/relationships/slideLayout" Target="../slideLayouts/slideLayout21.xml"/></Relationships>
</file>

<file path=ppt/slides/_rels/slide228.xml.rels><?xml version="1.0" encoding="UTF-8" standalone="yes"?>
<Relationships xmlns="http://schemas.openxmlformats.org/package/2006/relationships"><Relationship Id="rId3" Type="http://schemas.openxmlformats.org/officeDocument/2006/relationships/image" Target="../media/image244.png"/><Relationship Id="rId2" Type="http://schemas.openxmlformats.org/officeDocument/2006/relationships/image" Target="../media/image243.jpeg"/><Relationship Id="rId1" Type="http://schemas.openxmlformats.org/officeDocument/2006/relationships/slideLayout" Target="../slideLayouts/slideLayout21.xml"/></Relationships>
</file>

<file path=ppt/slides/_rels/slide229.xml.rels><?xml version="1.0" encoding="UTF-8" standalone="yes"?>
<Relationships xmlns="http://schemas.openxmlformats.org/package/2006/relationships"><Relationship Id="rId3" Type="http://schemas.openxmlformats.org/officeDocument/2006/relationships/image" Target="../media/image244.png"/><Relationship Id="rId2" Type="http://schemas.openxmlformats.org/officeDocument/2006/relationships/image" Target="../media/image243.jpeg"/><Relationship Id="rId1" Type="http://schemas.openxmlformats.org/officeDocument/2006/relationships/slideLayout" Target="../slideLayouts/slideLayout21.xml"/></Relationships>
</file>

<file path=ppt/slides/_rels/slide2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1.xml"/></Relationships>
</file>

<file path=ppt/slides/_rels/slide230.xml.rels><?xml version="1.0" encoding="UTF-8" standalone="yes"?>
<Relationships xmlns="http://schemas.openxmlformats.org/package/2006/relationships"><Relationship Id="rId3" Type="http://schemas.openxmlformats.org/officeDocument/2006/relationships/image" Target="../media/image246.png"/><Relationship Id="rId2" Type="http://schemas.openxmlformats.org/officeDocument/2006/relationships/image" Target="../media/image245.jpeg"/><Relationship Id="rId1" Type="http://schemas.openxmlformats.org/officeDocument/2006/relationships/slideLayout" Target="../slideLayouts/slideLayout21.xml"/></Relationships>
</file>

<file path=ppt/slides/_rels/slide231.xml.rels><?xml version="1.0" encoding="UTF-8" standalone="yes"?>
<Relationships xmlns="http://schemas.openxmlformats.org/package/2006/relationships"><Relationship Id="rId3" Type="http://schemas.openxmlformats.org/officeDocument/2006/relationships/image" Target="../media/image246.png"/><Relationship Id="rId2" Type="http://schemas.openxmlformats.org/officeDocument/2006/relationships/image" Target="../media/image247.jpeg"/><Relationship Id="rId1" Type="http://schemas.openxmlformats.org/officeDocument/2006/relationships/slideLayout" Target="../slideLayouts/slideLayout21.xml"/></Relationships>
</file>

<file path=ppt/slides/_rels/slide232.xml.rels><?xml version="1.0" encoding="UTF-8" standalone="yes"?>
<Relationships xmlns="http://schemas.openxmlformats.org/package/2006/relationships"><Relationship Id="rId3" Type="http://schemas.openxmlformats.org/officeDocument/2006/relationships/image" Target="../media/image200.png"/><Relationship Id="rId2" Type="http://schemas.openxmlformats.org/officeDocument/2006/relationships/image" Target="../media/image41.jpeg"/><Relationship Id="rId1" Type="http://schemas.openxmlformats.org/officeDocument/2006/relationships/slideLayout" Target="../slideLayouts/slideLayout21.xml"/></Relationships>
</file>

<file path=ppt/slides/_rels/slide233.xml.rels><?xml version="1.0" encoding="UTF-8" standalone="yes"?>
<Relationships xmlns="http://schemas.openxmlformats.org/package/2006/relationships"><Relationship Id="rId3" Type="http://schemas.openxmlformats.org/officeDocument/2006/relationships/image" Target="../media/image200.png"/><Relationship Id="rId2" Type="http://schemas.openxmlformats.org/officeDocument/2006/relationships/image" Target="../media/image41.jpeg"/><Relationship Id="rId1" Type="http://schemas.openxmlformats.org/officeDocument/2006/relationships/slideLayout" Target="../slideLayouts/slideLayout21.xml"/></Relationships>
</file>

<file path=ppt/slides/_rels/slide234.xml.rels><?xml version="1.0" encoding="UTF-8" standalone="yes"?>
<Relationships xmlns="http://schemas.openxmlformats.org/package/2006/relationships"><Relationship Id="rId3" Type="http://schemas.openxmlformats.org/officeDocument/2006/relationships/image" Target="../media/image249.png"/><Relationship Id="rId2" Type="http://schemas.openxmlformats.org/officeDocument/2006/relationships/image" Target="../media/image248.jpeg"/><Relationship Id="rId1" Type="http://schemas.openxmlformats.org/officeDocument/2006/relationships/slideLayout" Target="../slideLayouts/slideLayout21.xml"/></Relationships>
</file>

<file path=ppt/slides/_rels/slide235.xml.rels><?xml version="1.0" encoding="UTF-8" standalone="yes"?>
<Relationships xmlns="http://schemas.openxmlformats.org/package/2006/relationships"><Relationship Id="rId3" Type="http://schemas.openxmlformats.org/officeDocument/2006/relationships/image" Target="../media/image251.png"/><Relationship Id="rId2" Type="http://schemas.openxmlformats.org/officeDocument/2006/relationships/image" Target="../media/image250.jpeg"/><Relationship Id="rId1" Type="http://schemas.openxmlformats.org/officeDocument/2006/relationships/slideLayout" Target="../slideLayouts/slideLayout21.xml"/></Relationships>
</file>

<file path=ppt/slides/_rels/slide236.xml.rels><?xml version="1.0" encoding="UTF-8" standalone="yes"?>
<Relationships xmlns="http://schemas.openxmlformats.org/package/2006/relationships"><Relationship Id="rId3" Type="http://schemas.openxmlformats.org/officeDocument/2006/relationships/image" Target="../media/image200.png"/><Relationship Id="rId2" Type="http://schemas.openxmlformats.org/officeDocument/2006/relationships/image" Target="../media/image252.jpeg"/><Relationship Id="rId1" Type="http://schemas.openxmlformats.org/officeDocument/2006/relationships/slideLayout" Target="../slideLayouts/slideLayout21.xml"/></Relationships>
</file>

<file path=ppt/slides/_rels/slide237.xml.rels><?xml version="1.0" encoding="UTF-8" standalone="yes"?>
<Relationships xmlns="http://schemas.openxmlformats.org/package/2006/relationships"><Relationship Id="rId3" Type="http://schemas.openxmlformats.org/officeDocument/2006/relationships/image" Target="../media/image251.png"/><Relationship Id="rId2" Type="http://schemas.openxmlformats.org/officeDocument/2006/relationships/image" Target="../media/image252.jpeg"/><Relationship Id="rId1" Type="http://schemas.openxmlformats.org/officeDocument/2006/relationships/slideLayout" Target="../slideLayouts/slideLayout21.xml"/></Relationships>
</file>

<file path=ppt/slides/_rels/slide238.xml.rels><?xml version="1.0" encoding="UTF-8" standalone="yes"?>
<Relationships xmlns="http://schemas.openxmlformats.org/package/2006/relationships"><Relationship Id="rId3" Type="http://schemas.openxmlformats.org/officeDocument/2006/relationships/image" Target="../media/image200.png"/><Relationship Id="rId2" Type="http://schemas.openxmlformats.org/officeDocument/2006/relationships/image" Target="../media/image252.jpeg"/><Relationship Id="rId1" Type="http://schemas.openxmlformats.org/officeDocument/2006/relationships/slideLayout" Target="../slideLayouts/slideLayout21.xml"/></Relationships>
</file>

<file path=ppt/slides/_rels/slide239.xml.rels><?xml version="1.0" encoding="UTF-8" standalone="yes"?>
<Relationships xmlns="http://schemas.openxmlformats.org/package/2006/relationships"><Relationship Id="rId3" Type="http://schemas.openxmlformats.org/officeDocument/2006/relationships/image" Target="../media/image254.png"/><Relationship Id="rId2" Type="http://schemas.openxmlformats.org/officeDocument/2006/relationships/image" Target="../media/image253.jpeg"/><Relationship Id="rId1" Type="http://schemas.openxmlformats.org/officeDocument/2006/relationships/slideLayout" Target="../slideLayouts/slideLayout21.xml"/></Relationships>
</file>

<file path=ppt/slides/_rels/slide24.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1.xml"/></Relationships>
</file>

<file path=ppt/slides/_rels/slide240.xml.rels><?xml version="1.0" encoding="UTF-8" standalone="yes"?>
<Relationships xmlns="http://schemas.openxmlformats.org/package/2006/relationships"><Relationship Id="rId3" Type="http://schemas.openxmlformats.org/officeDocument/2006/relationships/image" Target="../media/image254.png"/><Relationship Id="rId2" Type="http://schemas.openxmlformats.org/officeDocument/2006/relationships/image" Target="../media/image253.jpeg"/><Relationship Id="rId1" Type="http://schemas.openxmlformats.org/officeDocument/2006/relationships/slideLayout" Target="../slideLayouts/slideLayout21.xml"/></Relationships>
</file>

<file path=ppt/slides/_rels/slide241.xml.rels><?xml version="1.0" encoding="UTF-8" standalone="yes"?>
<Relationships xmlns="http://schemas.openxmlformats.org/package/2006/relationships"><Relationship Id="rId3" Type="http://schemas.openxmlformats.org/officeDocument/2006/relationships/image" Target="../media/image256.png"/><Relationship Id="rId2" Type="http://schemas.openxmlformats.org/officeDocument/2006/relationships/image" Target="../media/image255.jpeg"/><Relationship Id="rId1" Type="http://schemas.openxmlformats.org/officeDocument/2006/relationships/slideLayout" Target="../slideLayouts/slideLayout21.xml"/></Relationships>
</file>

<file path=ppt/slides/_rels/slide242.xml.rels><?xml version="1.0" encoding="UTF-8" standalone="yes"?>
<Relationships xmlns="http://schemas.openxmlformats.org/package/2006/relationships"><Relationship Id="rId3" Type="http://schemas.openxmlformats.org/officeDocument/2006/relationships/image" Target="../media/image257.png"/><Relationship Id="rId2" Type="http://schemas.openxmlformats.org/officeDocument/2006/relationships/image" Target="../media/image255.jpeg"/><Relationship Id="rId1" Type="http://schemas.openxmlformats.org/officeDocument/2006/relationships/slideLayout" Target="../slideLayouts/slideLayout21.xml"/></Relationships>
</file>

<file path=ppt/slides/_rels/slide243.xml.rels><?xml version="1.0" encoding="UTF-8" standalone="yes"?>
<Relationships xmlns="http://schemas.openxmlformats.org/package/2006/relationships"><Relationship Id="rId3" Type="http://schemas.openxmlformats.org/officeDocument/2006/relationships/image" Target="../media/image259.png"/><Relationship Id="rId2" Type="http://schemas.openxmlformats.org/officeDocument/2006/relationships/image" Target="../media/image258.jpeg"/><Relationship Id="rId1" Type="http://schemas.openxmlformats.org/officeDocument/2006/relationships/slideLayout" Target="../slideLayouts/slideLayout21.xml"/></Relationships>
</file>

<file path=ppt/slides/_rels/slide244.xml.rels><?xml version="1.0" encoding="UTF-8" standalone="yes"?>
<Relationships xmlns="http://schemas.openxmlformats.org/package/2006/relationships"><Relationship Id="rId3" Type="http://schemas.openxmlformats.org/officeDocument/2006/relationships/image" Target="../media/image261.png"/><Relationship Id="rId2" Type="http://schemas.openxmlformats.org/officeDocument/2006/relationships/image" Target="../media/image260.jpeg"/><Relationship Id="rId1" Type="http://schemas.openxmlformats.org/officeDocument/2006/relationships/slideLayout" Target="../slideLayouts/slideLayout21.xml"/></Relationships>
</file>

<file path=ppt/slides/_rels/slide245.xml.rels><?xml version="1.0" encoding="UTF-8" standalone="yes"?>
<Relationships xmlns="http://schemas.openxmlformats.org/package/2006/relationships"><Relationship Id="rId3" Type="http://schemas.openxmlformats.org/officeDocument/2006/relationships/image" Target="../media/image263.png"/><Relationship Id="rId2" Type="http://schemas.openxmlformats.org/officeDocument/2006/relationships/image" Target="../media/image262.jpeg"/><Relationship Id="rId1" Type="http://schemas.openxmlformats.org/officeDocument/2006/relationships/slideLayout" Target="../slideLayouts/slideLayout21.xml"/></Relationships>
</file>

<file path=ppt/slides/_rels/slide246.xml.rels><?xml version="1.0" encoding="UTF-8" standalone="yes"?>
<Relationships xmlns="http://schemas.openxmlformats.org/package/2006/relationships"><Relationship Id="rId3" Type="http://schemas.openxmlformats.org/officeDocument/2006/relationships/image" Target="../media/image265.png"/><Relationship Id="rId2" Type="http://schemas.openxmlformats.org/officeDocument/2006/relationships/image" Target="../media/image264.jpeg"/><Relationship Id="rId1" Type="http://schemas.openxmlformats.org/officeDocument/2006/relationships/slideLayout" Target="../slideLayouts/slideLayout21.xml"/></Relationships>
</file>

<file path=ppt/slides/_rels/slide247.xml.rels><?xml version="1.0" encoding="UTF-8" standalone="yes"?>
<Relationships xmlns="http://schemas.openxmlformats.org/package/2006/relationships"><Relationship Id="rId3" Type="http://schemas.openxmlformats.org/officeDocument/2006/relationships/image" Target="../media/image267.png"/><Relationship Id="rId2" Type="http://schemas.openxmlformats.org/officeDocument/2006/relationships/image" Target="../media/image266.jpeg"/><Relationship Id="rId1" Type="http://schemas.openxmlformats.org/officeDocument/2006/relationships/slideLayout" Target="../slideLayouts/slideLayout21.xml"/></Relationships>
</file>

<file path=ppt/slides/_rels/slide248.xml.rels><?xml version="1.0" encoding="UTF-8" standalone="yes"?>
<Relationships xmlns="http://schemas.openxmlformats.org/package/2006/relationships"><Relationship Id="rId3" Type="http://schemas.openxmlformats.org/officeDocument/2006/relationships/image" Target="../media/image269.png"/><Relationship Id="rId2" Type="http://schemas.openxmlformats.org/officeDocument/2006/relationships/image" Target="../media/image268.jpeg"/><Relationship Id="rId1" Type="http://schemas.openxmlformats.org/officeDocument/2006/relationships/slideLayout" Target="../slideLayouts/slideLayout21.xml"/></Relationships>
</file>

<file path=ppt/slides/_rels/slide249.xml.rels><?xml version="1.0" encoding="UTF-8" standalone="yes"?>
<Relationships xmlns="http://schemas.openxmlformats.org/package/2006/relationships"><Relationship Id="rId3" Type="http://schemas.openxmlformats.org/officeDocument/2006/relationships/image" Target="../media/image200.png"/><Relationship Id="rId2" Type="http://schemas.openxmlformats.org/officeDocument/2006/relationships/image" Target="../media/image270.jpeg"/><Relationship Id="rId1" Type="http://schemas.openxmlformats.org/officeDocument/2006/relationships/slideLayout" Target="../slideLayouts/slideLayout21.xml"/></Relationships>
</file>

<file path=ppt/slides/_rels/slide25.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1.xml"/></Relationships>
</file>

<file path=ppt/slides/_rels/slide250.xml.rels><?xml version="1.0" encoding="UTF-8" standalone="yes"?>
<Relationships xmlns="http://schemas.openxmlformats.org/package/2006/relationships"><Relationship Id="rId3" Type="http://schemas.openxmlformats.org/officeDocument/2006/relationships/image" Target="../media/image272.png"/><Relationship Id="rId2" Type="http://schemas.openxmlformats.org/officeDocument/2006/relationships/image" Target="../media/image271.jpeg"/><Relationship Id="rId1" Type="http://schemas.openxmlformats.org/officeDocument/2006/relationships/slideLayout" Target="../slideLayouts/slideLayout21.xml"/></Relationships>
</file>

<file path=ppt/slides/_rels/slide251.xml.rels><?xml version="1.0" encoding="UTF-8" standalone="yes"?>
<Relationships xmlns="http://schemas.openxmlformats.org/package/2006/relationships"><Relationship Id="rId3" Type="http://schemas.openxmlformats.org/officeDocument/2006/relationships/image" Target="../media/image274.png"/><Relationship Id="rId2" Type="http://schemas.openxmlformats.org/officeDocument/2006/relationships/image" Target="../media/image273.jpeg"/><Relationship Id="rId1" Type="http://schemas.openxmlformats.org/officeDocument/2006/relationships/slideLayout" Target="../slideLayouts/slideLayout21.xml"/></Relationships>
</file>

<file path=ppt/slides/_rels/slide252.xml.rels><?xml version="1.0" encoding="UTF-8" standalone="yes"?>
<Relationships xmlns="http://schemas.openxmlformats.org/package/2006/relationships"><Relationship Id="rId3" Type="http://schemas.openxmlformats.org/officeDocument/2006/relationships/image" Target="../media/image276.png"/><Relationship Id="rId2" Type="http://schemas.openxmlformats.org/officeDocument/2006/relationships/image" Target="../media/image275.jpeg"/><Relationship Id="rId1" Type="http://schemas.openxmlformats.org/officeDocument/2006/relationships/slideLayout" Target="../slideLayouts/slideLayout21.xml"/></Relationships>
</file>

<file path=ppt/slides/_rels/slide253.xml.rels><?xml version="1.0" encoding="UTF-8" standalone="yes"?>
<Relationships xmlns="http://schemas.openxmlformats.org/package/2006/relationships"><Relationship Id="rId3" Type="http://schemas.openxmlformats.org/officeDocument/2006/relationships/image" Target="../media/image276.png"/><Relationship Id="rId2" Type="http://schemas.openxmlformats.org/officeDocument/2006/relationships/image" Target="../media/image277.jpeg"/><Relationship Id="rId1" Type="http://schemas.openxmlformats.org/officeDocument/2006/relationships/slideLayout" Target="../slideLayouts/slideLayout21.xml"/></Relationships>
</file>

<file path=ppt/slides/_rels/slide254.xml.rels><?xml version="1.0" encoding="UTF-8" standalone="yes"?>
<Relationships xmlns="http://schemas.openxmlformats.org/package/2006/relationships"><Relationship Id="rId2" Type="http://schemas.openxmlformats.org/officeDocument/2006/relationships/image" Target="../media/image155.png"/><Relationship Id="rId1" Type="http://schemas.openxmlformats.org/officeDocument/2006/relationships/slideLayout" Target="../slideLayouts/slideLayout21.xml"/></Relationships>
</file>

<file path=ppt/slides/_rels/slide255.xml.rels><?xml version="1.0" encoding="UTF-8" standalone="yes"?>
<Relationships xmlns="http://schemas.openxmlformats.org/package/2006/relationships"><Relationship Id="rId3" Type="http://schemas.openxmlformats.org/officeDocument/2006/relationships/image" Target="../media/image279.png"/><Relationship Id="rId2" Type="http://schemas.openxmlformats.org/officeDocument/2006/relationships/image" Target="../media/image278.jpeg"/><Relationship Id="rId1" Type="http://schemas.openxmlformats.org/officeDocument/2006/relationships/slideLayout" Target="../slideLayouts/slideLayout21.xml"/></Relationships>
</file>

<file path=ppt/slides/_rels/slide256.xml.rels><?xml version="1.0" encoding="UTF-8" standalone="yes"?>
<Relationships xmlns="http://schemas.openxmlformats.org/package/2006/relationships"><Relationship Id="rId3" Type="http://schemas.openxmlformats.org/officeDocument/2006/relationships/image" Target="../media/image279.png"/><Relationship Id="rId2" Type="http://schemas.openxmlformats.org/officeDocument/2006/relationships/image" Target="../media/image278.jpeg"/><Relationship Id="rId1" Type="http://schemas.openxmlformats.org/officeDocument/2006/relationships/slideLayout" Target="../slideLayouts/slideLayout21.xml"/></Relationships>
</file>

<file path=ppt/slides/_rels/slide257.xml.rels><?xml version="1.0" encoding="UTF-8" standalone="yes"?>
<Relationships xmlns="http://schemas.openxmlformats.org/package/2006/relationships"><Relationship Id="rId3" Type="http://schemas.openxmlformats.org/officeDocument/2006/relationships/image" Target="../media/image200.png"/><Relationship Id="rId2" Type="http://schemas.openxmlformats.org/officeDocument/2006/relationships/image" Target="../media/image280.jpeg"/><Relationship Id="rId1" Type="http://schemas.openxmlformats.org/officeDocument/2006/relationships/slideLayout" Target="../slideLayouts/slideLayout21.xml"/></Relationships>
</file>

<file path=ppt/slides/_rels/slide258.xml.rels><?xml version="1.0" encoding="UTF-8" standalone="yes"?>
<Relationships xmlns="http://schemas.openxmlformats.org/package/2006/relationships"><Relationship Id="rId3" Type="http://schemas.openxmlformats.org/officeDocument/2006/relationships/image" Target="../media/image282.png"/><Relationship Id="rId2" Type="http://schemas.openxmlformats.org/officeDocument/2006/relationships/image" Target="../media/image281.jpeg"/><Relationship Id="rId1" Type="http://schemas.openxmlformats.org/officeDocument/2006/relationships/slideLayout" Target="../slideLayouts/slideLayout21.xml"/></Relationships>
</file>

<file path=ppt/slides/_rels/slide259.xml.rels><?xml version="1.0" encoding="UTF-8" standalone="yes"?>
<Relationships xmlns="http://schemas.openxmlformats.org/package/2006/relationships"><Relationship Id="rId3" Type="http://schemas.openxmlformats.org/officeDocument/2006/relationships/image" Target="../media/image284.png"/><Relationship Id="rId2" Type="http://schemas.openxmlformats.org/officeDocument/2006/relationships/image" Target="../media/image283.jpeg"/><Relationship Id="rId1" Type="http://schemas.openxmlformats.org/officeDocument/2006/relationships/slideLayout" Target="../slideLayouts/slideLayout21.xml"/></Relationships>
</file>

<file path=ppt/slides/_rels/slide2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jpeg"/><Relationship Id="rId1" Type="http://schemas.openxmlformats.org/officeDocument/2006/relationships/slideLayout" Target="../slideLayouts/slideLayout21.xml"/></Relationships>
</file>

<file path=ppt/slides/_rels/slide260.xml.rels><?xml version="1.0" encoding="UTF-8" standalone="yes"?>
<Relationships xmlns="http://schemas.openxmlformats.org/package/2006/relationships"><Relationship Id="rId3" Type="http://schemas.openxmlformats.org/officeDocument/2006/relationships/image" Target="../media/image286.png"/><Relationship Id="rId2" Type="http://schemas.openxmlformats.org/officeDocument/2006/relationships/image" Target="../media/image285.jpeg"/><Relationship Id="rId1" Type="http://schemas.openxmlformats.org/officeDocument/2006/relationships/slideLayout" Target="../slideLayouts/slideLayout21.xml"/></Relationships>
</file>

<file path=ppt/slides/_rels/slide261.xml.rels><?xml version="1.0" encoding="UTF-8" standalone="yes"?>
<Relationships xmlns="http://schemas.openxmlformats.org/package/2006/relationships"><Relationship Id="rId3" Type="http://schemas.openxmlformats.org/officeDocument/2006/relationships/image" Target="../media/image200.png"/><Relationship Id="rId2" Type="http://schemas.openxmlformats.org/officeDocument/2006/relationships/image" Target="../media/image287.jpeg"/><Relationship Id="rId1" Type="http://schemas.openxmlformats.org/officeDocument/2006/relationships/slideLayout" Target="../slideLayouts/slideLayout21.xml"/></Relationships>
</file>

<file path=ppt/slides/_rels/slide262.xml.rels><?xml version="1.0" encoding="UTF-8" standalone="yes"?>
<Relationships xmlns="http://schemas.openxmlformats.org/package/2006/relationships"><Relationship Id="rId3" Type="http://schemas.openxmlformats.org/officeDocument/2006/relationships/image" Target="../media/image279.png"/><Relationship Id="rId2" Type="http://schemas.openxmlformats.org/officeDocument/2006/relationships/image" Target="../media/image288.jpeg"/><Relationship Id="rId1" Type="http://schemas.openxmlformats.org/officeDocument/2006/relationships/slideLayout" Target="../slideLayouts/slideLayout21.xml"/></Relationships>
</file>

<file path=ppt/slides/_rels/slide263.xml.rels><?xml version="1.0" encoding="UTF-8" standalone="yes"?>
<Relationships xmlns="http://schemas.openxmlformats.org/package/2006/relationships"><Relationship Id="rId3" Type="http://schemas.openxmlformats.org/officeDocument/2006/relationships/image" Target="../media/image289.png"/><Relationship Id="rId2" Type="http://schemas.openxmlformats.org/officeDocument/2006/relationships/image" Target="../media/image288.jpeg"/><Relationship Id="rId1" Type="http://schemas.openxmlformats.org/officeDocument/2006/relationships/slideLayout" Target="../slideLayouts/slideLayout21.xml"/></Relationships>
</file>

<file path=ppt/slides/_rels/slide264.xml.rels><?xml version="1.0" encoding="UTF-8" standalone="yes"?>
<Relationships xmlns="http://schemas.openxmlformats.org/package/2006/relationships"><Relationship Id="rId3" Type="http://schemas.openxmlformats.org/officeDocument/2006/relationships/image" Target="../media/image289.png"/><Relationship Id="rId2" Type="http://schemas.openxmlformats.org/officeDocument/2006/relationships/image" Target="../media/image288.jpeg"/><Relationship Id="rId1" Type="http://schemas.openxmlformats.org/officeDocument/2006/relationships/slideLayout" Target="../slideLayouts/slideLayout21.xml"/></Relationships>
</file>

<file path=ppt/slides/_rels/slide265.xml.rels><?xml version="1.0" encoding="UTF-8" standalone="yes"?>
<Relationships xmlns="http://schemas.openxmlformats.org/package/2006/relationships"><Relationship Id="rId3" Type="http://schemas.openxmlformats.org/officeDocument/2006/relationships/image" Target="../media/image279.png"/><Relationship Id="rId2" Type="http://schemas.openxmlformats.org/officeDocument/2006/relationships/image" Target="../media/image288.jpeg"/><Relationship Id="rId1" Type="http://schemas.openxmlformats.org/officeDocument/2006/relationships/slideLayout" Target="../slideLayouts/slideLayout21.xml"/></Relationships>
</file>

<file path=ppt/slides/_rels/slide266.xml.rels><?xml version="1.0" encoding="UTF-8" standalone="yes"?>
<Relationships xmlns="http://schemas.openxmlformats.org/package/2006/relationships"><Relationship Id="rId3" Type="http://schemas.openxmlformats.org/officeDocument/2006/relationships/image" Target="../media/image279.png"/><Relationship Id="rId2" Type="http://schemas.openxmlformats.org/officeDocument/2006/relationships/image" Target="../media/image288.jpeg"/><Relationship Id="rId1" Type="http://schemas.openxmlformats.org/officeDocument/2006/relationships/slideLayout" Target="../slideLayouts/slideLayout21.xml"/></Relationships>
</file>

<file path=ppt/slides/_rels/slide267.xml.rels><?xml version="1.0" encoding="UTF-8" standalone="yes"?>
<Relationships xmlns="http://schemas.openxmlformats.org/package/2006/relationships"><Relationship Id="rId3" Type="http://schemas.openxmlformats.org/officeDocument/2006/relationships/image" Target="../media/image290.png"/><Relationship Id="rId2" Type="http://schemas.openxmlformats.org/officeDocument/2006/relationships/image" Target="../media/image288.jpeg"/><Relationship Id="rId1" Type="http://schemas.openxmlformats.org/officeDocument/2006/relationships/slideLayout" Target="../slideLayouts/slideLayout21.xml"/></Relationships>
</file>

<file path=ppt/slides/_rels/slide268.xml.rels><?xml version="1.0" encoding="UTF-8" standalone="yes"?>
<Relationships xmlns="http://schemas.openxmlformats.org/package/2006/relationships"><Relationship Id="rId3" Type="http://schemas.openxmlformats.org/officeDocument/2006/relationships/image" Target="../media/image291.png"/><Relationship Id="rId2" Type="http://schemas.openxmlformats.org/officeDocument/2006/relationships/image" Target="../media/image288.jpeg"/><Relationship Id="rId1" Type="http://schemas.openxmlformats.org/officeDocument/2006/relationships/slideLayout" Target="../slideLayouts/slideLayout21.xml"/></Relationships>
</file>

<file path=ppt/slides/_rels/slide269.xml.rels><?xml version="1.0" encoding="UTF-8" standalone="yes"?>
<Relationships xmlns="http://schemas.openxmlformats.org/package/2006/relationships"><Relationship Id="rId3" Type="http://schemas.openxmlformats.org/officeDocument/2006/relationships/image" Target="../media/image292.png"/><Relationship Id="rId2" Type="http://schemas.openxmlformats.org/officeDocument/2006/relationships/image" Target="../media/image278.jpeg"/><Relationship Id="rId1" Type="http://schemas.openxmlformats.org/officeDocument/2006/relationships/slideLayout" Target="../slideLayouts/slideLayout21.xml"/></Relationships>
</file>

<file path=ppt/slides/_rels/slide2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1.xml"/></Relationships>
</file>

<file path=ppt/slides/_rels/slide270.xml.rels><?xml version="1.0" encoding="UTF-8" standalone="yes"?>
<Relationships xmlns="http://schemas.openxmlformats.org/package/2006/relationships"><Relationship Id="rId3" Type="http://schemas.openxmlformats.org/officeDocument/2006/relationships/image" Target="../media/image293.png"/><Relationship Id="rId2" Type="http://schemas.openxmlformats.org/officeDocument/2006/relationships/image" Target="../media/image278.jpeg"/><Relationship Id="rId1" Type="http://schemas.openxmlformats.org/officeDocument/2006/relationships/slideLayout" Target="../slideLayouts/slideLayout21.xml"/></Relationships>
</file>

<file path=ppt/slides/_rels/slide271.xml.rels><?xml version="1.0" encoding="UTF-8" standalone="yes"?>
<Relationships xmlns="http://schemas.openxmlformats.org/package/2006/relationships"><Relationship Id="rId3" Type="http://schemas.openxmlformats.org/officeDocument/2006/relationships/image" Target="../media/image294.png"/><Relationship Id="rId2" Type="http://schemas.openxmlformats.org/officeDocument/2006/relationships/image" Target="../media/image278.jpeg"/><Relationship Id="rId1" Type="http://schemas.openxmlformats.org/officeDocument/2006/relationships/slideLayout" Target="../slideLayouts/slideLayout21.xml"/></Relationships>
</file>

<file path=ppt/slides/_rels/slide272.xml.rels><?xml version="1.0" encoding="UTF-8" standalone="yes"?>
<Relationships xmlns="http://schemas.openxmlformats.org/package/2006/relationships"><Relationship Id="rId3" Type="http://schemas.openxmlformats.org/officeDocument/2006/relationships/image" Target="../media/image295.png"/><Relationship Id="rId2" Type="http://schemas.openxmlformats.org/officeDocument/2006/relationships/image" Target="../media/image278.jpeg"/><Relationship Id="rId1" Type="http://schemas.openxmlformats.org/officeDocument/2006/relationships/slideLayout" Target="../slideLayouts/slideLayout21.xml"/></Relationships>
</file>

<file path=ppt/slides/_rels/slide273.xml.rels><?xml version="1.0" encoding="UTF-8" standalone="yes"?>
<Relationships xmlns="http://schemas.openxmlformats.org/package/2006/relationships"><Relationship Id="rId3" Type="http://schemas.openxmlformats.org/officeDocument/2006/relationships/image" Target="../media/image294.png"/><Relationship Id="rId2" Type="http://schemas.openxmlformats.org/officeDocument/2006/relationships/image" Target="../media/image278.jpeg"/><Relationship Id="rId1" Type="http://schemas.openxmlformats.org/officeDocument/2006/relationships/slideLayout" Target="../slideLayouts/slideLayout21.xml"/></Relationships>
</file>

<file path=ppt/slides/_rels/slide274.xml.rels><?xml version="1.0" encoding="UTF-8" standalone="yes"?>
<Relationships xmlns="http://schemas.openxmlformats.org/package/2006/relationships"><Relationship Id="rId2" Type="http://schemas.openxmlformats.org/officeDocument/2006/relationships/image" Target="../media/image296.jpeg"/><Relationship Id="rId1" Type="http://schemas.openxmlformats.org/officeDocument/2006/relationships/slideLayout" Target="../slideLayouts/slideLayout21.xml"/></Relationships>
</file>

<file path=ppt/slides/_rels/slide275.xml.rels><?xml version="1.0" encoding="UTF-8" standalone="yes"?>
<Relationships xmlns="http://schemas.openxmlformats.org/package/2006/relationships"><Relationship Id="rId3" Type="http://schemas.openxmlformats.org/officeDocument/2006/relationships/image" Target="../media/image297.png"/><Relationship Id="rId2" Type="http://schemas.openxmlformats.org/officeDocument/2006/relationships/image" Target="../media/image278.jpeg"/><Relationship Id="rId1" Type="http://schemas.openxmlformats.org/officeDocument/2006/relationships/slideLayout" Target="../slideLayouts/slideLayout21.xml"/></Relationships>
</file>

<file path=ppt/slides/_rels/slide276.xml.rels><?xml version="1.0" encoding="UTF-8" standalone="yes"?>
<Relationships xmlns="http://schemas.openxmlformats.org/package/2006/relationships"><Relationship Id="rId3" Type="http://schemas.openxmlformats.org/officeDocument/2006/relationships/image" Target="../media/image297.png"/><Relationship Id="rId2" Type="http://schemas.openxmlformats.org/officeDocument/2006/relationships/image" Target="../media/image278.jpeg"/><Relationship Id="rId1" Type="http://schemas.openxmlformats.org/officeDocument/2006/relationships/slideLayout" Target="../slideLayouts/slideLayout21.xml"/></Relationships>
</file>

<file path=ppt/slides/_rels/slide277.xml.rels><?xml version="1.0" encoding="UTF-8" standalone="yes"?>
<Relationships xmlns="http://schemas.openxmlformats.org/package/2006/relationships"><Relationship Id="rId3" Type="http://schemas.openxmlformats.org/officeDocument/2006/relationships/image" Target="../media/image297.png"/><Relationship Id="rId2" Type="http://schemas.openxmlformats.org/officeDocument/2006/relationships/image" Target="../media/image278.jpeg"/><Relationship Id="rId1" Type="http://schemas.openxmlformats.org/officeDocument/2006/relationships/slideLayout" Target="../slideLayouts/slideLayout21.xml"/></Relationships>
</file>

<file path=ppt/slides/_rels/slide278.xml.rels><?xml version="1.0" encoding="UTF-8" standalone="yes"?>
<Relationships xmlns="http://schemas.openxmlformats.org/package/2006/relationships"><Relationship Id="rId3" Type="http://schemas.openxmlformats.org/officeDocument/2006/relationships/image" Target="../media/image297.png"/><Relationship Id="rId2" Type="http://schemas.openxmlformats.org/officeDocument/2006/relationships/image" Target="../media/image278.jpeg"/><Relationship Id="rId1" Type="http://schemas.openxmlformats.org/officeDocument/2006/relationships/slideLayout" Target="../slideLayouts/slideLayout21.xml"/></Relationships>
</file>

<file path=ppt/slides/_rels/slide279.xml.rels><?xml version="1.0" encoding="UTF-8" standalone="yes"?>
<Relationships xmlns="http://schemas.openxmlformats.org/package/2006/relationships"><Relationship Id="rId3" Type="http://schemas.openxmlformats.org/officeDocument/2006/relationships/image" Target="../media/image297.png"/><Relationship Id="rId2" Type="http://schemas.openxmlformats.org/officeDocument/2006/relationships/image" Target="../media/image278.jpeg"/><Relationship Id="rId1" Type="http://schemas.openxmlformats.org/officeDocument/2006/relationships/slideLayout" Target="../slideLayouts/slideLayout21.xml"/></Relationships>
</file>

<file path=ppt/slides/_rels/slide2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1.xml"/></Relationships>
</file>

<file path=ppt/slides/_rels/slide280.xml.rels><?xml version="1.0" encoding="UTF-8" standalone="yes"?>
<Relationships xmlns="http://schemas.openxmlformats.org/package/2006/relationships"><Relationship Id="rId3" Type="http://schemas.openxmlformats.org/officeDocument/2006/relationships/image" Target="../media/image297.png"/><Relationship Id="rId2" Type="http://schemas.openxmlformats.org/officeDocument/2006/relationships/image" Target="../media/image278.jpeg"/><Relationship Id="rId1" Type="http://schemas.openxmlformats.org/officeDocument/2006/relationships/slideLayout" Target="../slideLayouts/slideLayout21.xml"/></Relationships>
</file>

<file path=ppt/slides/_rels/slide281.xml.rels><?xml version="1.0" encoding="UTF-8" standalone="yes"?>
<Relationships xmlns="http://schemas.openxmlformats.org/package/2006/relationships"><Relationship Id="rId3" Type="http://schemas.openxmlformats.org/officeDocument/2006/relationships/image" Target="../media/image297.png"/><Relationship Id="rId2" Type="http://schemas.openxmlformats.org/officeDocument/2006/relationships/image" Target="../media/image278.jpeg"/><Relationship Id="rId1" Type="http://schemas.openxmlformats.org/officeDocument/2006/relationships/slideLayout" Target="../slideLayouts/slideLayout21.xml"/></Relationships>
</file>

<file path=ppt/slides/_rels/slide282.xml.rels><?xml version="1.0" encoding="UTF-8" standalone="yes"?>
<Relationships xmlns="http://schemas.openxmlformats.org/package/2006/relationships"><Relationship Id="rId3" Type="http://schemas.openxmlformats.org/officeDocument/2006/relationships/image" Target="../media/image297.png"/><Relationship Id="rId2" Type="http://schemas.openxmlformats.org/officeDocument/2006/relationships/image" Target="../media/image278.jpeg"/><Relationship Id="rId1" Type="http://schemas.openxmlformats.org/officeDocument/2006/relationships/slideLayout" Target="../slideLayouts/slideLayout21.xml"/></Relationships>
</file>

<file path=ppt/slides/_rels/slide283.xml.rels><?xml version="1.0" encoding="UTF-8" standalone="yes"?>
<Relationships xmlns="http://schemas.openxmlformats.org/package/2006/relationships"><Relationship Id="rId3" Type="http://schemas.openxmlformats.org/officeDocument/2006/relationships/image" Target="../media/image297.png"/><Relationship Id="rId2" Type="http://schemas.openxmlformats.org/officeDocument/2006/relationships/image" Target="../media/image278.jpeg"/><Relationship Id="rId1" Type="http://schemas.openxmlformats.org/officeDocument/2006/relationships/slideLayout" Target="../slideLayouts/slideLayout21.xml"/></Relationships>
</file>

<file path=ppt/slides/_rels/slide284.xml.rels><?xml version="1.0" encoding="UTF-8" standalone="yes"?>
<Relationships xmlns="http://schemas.openxmlformats.org/package/2006/relationships"><Relationship Id="rId3" Type="http://schemas.openxmlformats.org/officeDocument/2006/relationships/image" Target="../media/image297.png"/><Relationship Id="rId2" Type="http://schemas.openxmlformats.org/officeDocument/2006/relationships/image" Target="../media/image278.jpeg"/><Relationship Id="rId1" Type="http://schemas.openxmlformats.org/officeDocument/2006/relationships/slideLayout" Target="../slideLayouts/slideLayout21.xml"/></Relationships>
</file>

<file path=ppt/slides/_rels/slide285.xml.rels><?xml version="1.0" encoding="UTF-8" standalone="yes"?>
<Relationships xmlns="http://schemas.openxmlformats.org/package/2006/relationships"><Relationship Id="rId3" Type="http://schemas.openxmlformats.org/officeDocument/2006/relationships/image" Target="../media/image297.png"/><Relationship Id="rId2" Type="http://schemas.openxmlformats.org/officeDocument/2006/relationships/image" Target="../media/image278.jpeg"/><Relationship Id="rId1" Type="http://schemas.openxmlformats.org/officeDocument/2006/relationships/slideLayout" Target="../slideLayouts/slideLayout21.xml"/></Relationships>
</file>

<file path=ppt/slides/_rels/slide286.xml.rels><?xml version="1.0" encoding="UTF-8" standalone="yes"?>
<Relationships xmlns="http://schemas.openxmlformats.org/package/2006/relationships"><Relationship Id="rId2" Type="http://schemas.openxmlformats.org/officeDocument/2006/relationships/image" Target="../media/image117.png"/><Relationship Id="rId1" Type="http://schemas.openxmlformats.org/officeDocument/2006/relationships/slideLayout" Target="../slideLayouts/slideLayout21.xml"/></Relationships>
</file>

<file path=ppt/slides/_rels/slide287.xml.rels><?xml version="1.0" encoding="UTF-8" standalone="yes"?>
<Relationships xmlns="http://schemas.openxmlformats.org/package/2006/relationships"><Relationship Id="rId2" Type="http://schemas.openxmlformats.org/officeDocument/2006/relationships/image" Target="../media/image117.png"/><Relationship Id="rId1" Type="http://schemas.openxmlformats.org/officeDocument/2006/relationships/slideLayout" Target="../slideLayouts/slideLayout21.xml"/></Relationships>
</file>

<file path=ppt/slides/_rels/slide288.xml.rels><?xml version="1.0" encoding="UTF-8" standalone="yes"?>
<Relationships xmlns="http://schemas.openxmlformats.org/package/2006/relationships"><Relationship Id="rId2" Type="http://schemas.openxmlformats.org/officeDocument/2006/relationships/image" Target="../media/image298.png"/><Relationship Id="rId1" Type="http://schemas.openxmlformats.org/officeDocument/2006/relationships/slideLayout" Target="../slideLayouts/slideLayout21.xml"/></Relationships>
</file>

<file path=ppt/slides/_rels/slide289.xml.rels><?xml version="1.0" encoding="UTF-8" standalone="yes"?>
<Relationships xmlns="http://schemas.openxmlformats.org/package/2006/relationships"><Relationship Id="rId2" Type="http://schemas.openxmlformats.org/officeDocument/2006/relationships/image" Target="../media/image299.png"/><Relationship Id="rId1" Type="http://schemas.openxmlformats.org/officeDocument/2006/relationships/slideLayout" Target="../slideLayouts/slideLayout21.xml"/></Relationships>
</file>

<file path=ppt/slides/_rels/slide2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Layout" Target="../slideLayouts/slideLayout21.xml"/></Relationships>
</file>

<file path=ppt/slides/_rels/slide290.xml.rels><?xml version="1.0" encoding="UTF-8" standalone="yes"?>
<Relationships xmlns="http://schemas.openxmlformats.org/package/2006/relationships"><Relationship Id="rId2" Type="http://schemas.openxmlformats.org/officeDocument/2006/relationships/image" Target="../media/image300.png"/><Relationship Id="rId1" Type="http://schemas.openxmlformats.org/officeDocument/2006/relationships/slideLayout" Target="../slideLayouts/slideLayout21.xml"/></Relationships>
</file>

<file path=ppt/slides/_rels/slide291.xml.rels><?xml version="1.0" encoding="UTF-8" standalone="yes"?>
<Relationships xmlns="http://schemas.openxmlformats.org/package/2006/relationships"><Relationship Id="rId2" Type="http://schemas.openxmlformats.org/officeDocument/2006/relationships/image" Target="../media/image301.png"/><Relationship Id="rId1" Type="http://schemas.openxmlformats.org/officeDocument/2006/relationships/slideLayout" Target="../slideLayouts/slideLayout21.xml"/></Relationships>
</file>

<file path=ppt/slides/_rels/slide292.xml.rels><?xml version="1.0" encoding="UTF-8" standalone="yes"?>
<Relationships xmlns="http://schemas.openxmlformats.org/package/2006/relationships"><Relationship Id="rId2" Type="http://schemas.openxmlformats.org/officeDocument/2006/relationships/image" Target="../media/image302.png"/><Relationship Id="rId1" Type="http://schemas.openxmlformats.org/officeDocument/2006/relationships/slideLayout" Target="../slideLayouts/slideLayout21.xml"/></Relationships>
</file>

<file path=ppt/slides/_rels/slide293.xml.rels><?xml version="1.0" encoding="UTF-8" standalone="yes"?>
<Relationships xmlns="http://schemas.openxmlformats.org/package/2006/relationships"><Relationship Id="rId2" Type="http://schemas.openxmlformats.org/officeDocument/2006/relationships/image" Target="../media/image117.png"/><Relationship Id="rId1" Type="http://schemas.openxmlformats.org/officeDocument/2006/relationships/slideLayout" Target="../slideLayouts/slideLayout21.xml"/></Relationships>
</file>

<file path=ppt/slides/_rels/slide29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303.jpeg"/><Relationship Id="rId1" Type="http://schemas.openxmlformats.org/officeDocument/2006/relationships/slideLayout" Target="../slideLayouts/slideLayout21.xml"/></Relationships>
</file>

<file path=ppt/slides/_rels/slide295.xml.rels><?xml version="1.0" encoding="UTF-8" standalone="yes"?>
<Relationships xmlns="http://schemas.openxmlformats.org/package/2006/relationships"><Relationship Id="rId2" Type="http://schemas.openxmlformats.org/officeDocument/2006/relationships/image" Target="../media/image304.png"/><Relationship Id="rId1" Type="http://schemas.openxmlformats.org/officeDocument/2006/relationships/slideLayout" Target="../slideLayouts/slideLayout21.xml"/></Relationships>
</file>

<file path=ppt/slides/_rels/slide296.xml.rels><?xml version="1.0" encoding="UTF-8" standalone="yes"?>
<Relationships xmlns="http://schemas.openxmlformats.org/package/2006/relationships"><Relationship Id="rId2" Type="http://schemas.openxmlformats.org/officeDocument/2006/relationships/image" Target="../media/image305.png"/><Relationship Id="rId1" Type="http://schemas.openxmlformats.org/officeDocument/2006/relationships/slideLayout" Target="../slideLayouts/slideLayout21.xml"/></Relationships>
</file>

<file path=ppt/slides/_rels/slide297.xml.rels><?xml version="1.0" encoding="UTF-8" standalone="yes"?>
<Relationships xmlns="http://schemas.openxmlformats.org/package/2006/relationships"><Relationship Id="rId2" Type="http://schemas.openxmlformats.org/officeDocument/2006/relationships/image" Target="../media/image306.png"/><Relationship Id="rId1" Type="http://schemas.openxmlformats.org/officeDocument/2006/relationships/slideLayout" Target="../slideLayouts/slideLayout21.xml"/></Relationships>
</file>

<file path=ppt/slides/_rels/slide298.xml.rels><?xml version="1.0" encoding="UTF-8" standalone="yes"?>
<Relationships xmlns="http://schemas.openxmlformats.org/package/2006/relationships"><Relationship Id="rId2" Type="http://schemas.openxmlformats.org/officeDocument/2006/relationships/image" Target="../media/image307.png"/><Relationship Id="rId1" Type="http://schemas.openxmlformats.org/officeDocument/2006/relationships/slideLayout" Target="../slideLayouts/slideLayout21.xml"/></Relationships>
</file>

<file path=ppt/slides/_rels/slide299.xml.rels><?xml version="1.0" encoding="UTF-8" standalone="yes"?>
<Relationships xmlns="http://schemas.openxmlformats.org/package/2006/relationships"><Relationship Id="rId2" Type="http://schemas.openxmlformats.org/officeDocument/2006/relationships/image" Target="../media/image308.png"/><Relationship Id="rId1" Type="http://schemas.openxmlformats.org/officeDocument/2006/relationships/slideLayout" Target="../slideLayouts/slideLayout21.xml"/></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16.xml"/><Relationship Id="rId4" Type="http://schemas.openxmlformats.org/officeDocument/2006/relationships/image" Target="../media/image10.png"/></Relationships>
</file>

<file path=ppt/slides/_rels/slide3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Layout" Target="../slideLayouts/slideLayout21.xml"/></Relationships>
</file>

<file path=ppt/slides/_rels/slide300.xml.rels><?xml version="1.0" encoding="UTF-8" standalone="yes"?>
<Relationships xmlns="http://schemas.openxmlformats.org/package/2006/relationships"><Relationship Id="rId3" Type="http://schemas.openxmlformats.org/officeDocument/2006/relationships/image" Target="../media/image310.png"/><Relationship Id="rId2" Type="http://schemas.openxmlformats.org/officeDocument/2006/relationships/image" Target="../media/image309.jpeg"/><Relationship Id="rId1" Type="http://schemas.openxmlformats.org/officeDocument/2006/relationships/slideLayout" Target="../slideLayouts/slideLayout21.xml"/></Relationships>
</file>

<file path=ppt/slides/_rels/slide301.xml.rels><?xml version="1.0" encoding="UTF-8" standalone="yes"?>
<Relationships xmlns="http://schemas.openxmlformats.org/package/2006/relationships"><Relationship Id="rId3" Type="http://schemas.openxmlformats.org/officeDocument/2006/relationships/image" Target="../media/image312.png"/><Relationship Id="rId2" Type="http://schemas.openxmlformats.org/officeDocument/2006/relationships/image" Target="../media/image311.jpeg"/><Relationship Id="rId1" Type="http://schemas.openxmlformats.org/officeDocument/2006/relationships/slideLayout" Target="../slideLayouts/slideLayout21.xml"/></Relationships>
</file>

<file path=ppt/slides/_rels/slide302.xml.rels><?xml version="1.0" encoding="UTF-8" standalone="yes"?>
<Relationships xmlns="http://schemas.openxmlformats.org/package/2006/relationships"><Relationship Id="rId3" Type="http://schemas.openxmlformats.org/officeDocument/2006/relationships/image" Target="../media/image314.png"/><Relationship Id="rId2" Type="http://schemas.openxmlformats.org/officeDocument/2006/relationships/image" Target="../media/image313.jpeg"/><Relationship Id="rId1" Type="http://schemas.openxmlformats.org/officeDocument/2006/relationships/slideLayout" Target="../slideLayouts/slideLayout21.xml"/></Relationships>
</file>

<file path=ppt/slides/_rels/slide303.xml.rels><?xml version="1.0" encoding="UTF-8" standalone="yes"?>
<Relationships xmlns="http://schemas.openxmlformats.org/package/2006/relationships"><Relationship Id="rId3" Type="http://schemas.openxmlformats.org/officeDocument/2006/relationships/image" Target="../media/image316.png"/><Relationship Id="rId2" Type="http://schemas.openxmlformats.org/officeDocument/2006/relationships/image" Target="../media/image315.jpeg"/><Relationship Id="rId1" Type="http://schemas.openxmlformats.org/officeDocument/2006/relationships/slideLayout" Target="../slideLayouts/slideLayout21.xml"/></Relationships>
</file>

<file path=ppt/slides/_rels/slide304.xml.rels><?xml version="1.0" encoding="UTF-8" standalone="yes"?>
<Relationships xmlns="http://schemas.openxmlformats.org/package/2006/relationships"><Relationship Id="rId3" Type="http://schemas.openxmlformats.org/officeDocument/2006/relationships/image" Target="../media/image318.png"/><Relationship Id="rId2" Type="http://schemas.openxmlformats.org/officeDocument/2006/relationships/image" Target="../media/image317.jpeg"/><Relationship Id="rId1" Type="http://schemas.openxmlformats.org/officeDocument/2006/relationships/slideLayout" Target="../slideLayouts/slideLayout21.xml"/></Relationships>
</file>

<file path=ppt/slides/_rels/slide305.xml.rels><?xml version="1.0" encoding="UTF-8" standalone="yes"?>
<Relationships xmlns="http://schemas.openxmlformats.org/package/2006/relationships"><Relationship Id="rId3" Type="http://schemas.openxmlformats.org/officeDocument/2006/relationships/image" Target="../media/image318.png"/><Relationship Id="rId2" Type="http://schemas.openxmlformats.org/officeDocument/2006/relationships/image" Target="../media/image317.jpeg"/><Relationship Id="rId1" Type="http://schemas.openxmlformats.org/officeDocument/2006/relationships/slideLayout" Target="../slideLayouts/slideLayout21.xml"/></Relationships>
</file>

<file path=ppt/slides/_rels/slide306.xml.rels><?xml version="1.0" encoding="UTF-8" standalone="yes"?>
<Relationships xmlns="http://schemas.openxmlformats.org/package/2006/relationships"><Relationship Id="rId3" Type="http://schemas.openxmlformats.org/officeDocument/2006/relationships/image" Target="../media/image320.png"/><Relationship Id="rId2" Type="http://schemas.openxmlformats.org/officeDocument/2006/relationships/image" Target="../media/image319.jpeg"/><Relationship Id="rId1" Type="http://schemas.openxmlformats.org/officeDocument/2006/relationships/slideLayout" Target="../slideLayouts/slideLayout21.xml"/></Relationships>
</file>

<file path=ppt/slides/_rels/slide307.xml.rels><?xml version="1.0" encoding="UTF-8" standalone="yes"?>
<Relationships xmlns="http://schemas.openxmlformats.org/package/2006/relationships"><Relationship Id="rId3" Type="http://schemas.openxmlformats.org/officeDocument/2006/relationships/image" Target="../media/image322.png"/><Relationship Id="rId2" Type="http://schemas.openxmlformats.org/officeDocument/2006/relationships/image" Target="../media/image321.jpeg"/><Relationship Id="rId1" Type="http://schemas.openxmlformats.org/officeDocument/2006/relationships/slideLayout" Target="../slideLayouts/slideLayout21.xml"/></Relationships>
</file>

<file path=ppt/slides/_rels/slide308.xml.rels><?xml version="1.0" encoding="UTF-8" standalone="yes"?>
<Relationships xmlns="http://schemas.openxmlformats.org/package/2006/relationships"><Relationship Id="rId3" Type="http://schemas.openxmlformats.org/officeDocument/2006/relationships/image" Target="../media/image324.png"/><Relationship Id="rId2" Type="http://schemas.openxmlformats.org/officeDocument/2006/relationships/image" Target="../media/image323.jpeg"/><Relationship Id="rId1" Type="http://schemas.openxmlformats.org/officeDocument/2006/relationships/slideLayout" Target="../slideLayouts/slideLayout21.xml"/><Relationship Id="rId5" Type="http://schemas.openxmlformats.org/officeDocument/2006/relationships/image" Target="../media/image322.png"/><Relationship Id="rId4" Type="http://schemas.openxmlformats.org/officeDocument/2006/relationships/image" Target="../media/image321.jpeg"/></Relationships>
</file>

<file path=ppt/slides/_rels/slide309.xml.rels><?xml version="1.0" encoding="UTF-8" standalone="yes"?>
<Relationships xmlns="http://schemas.openxmlformats.org/package/2006/relationships"><Relationship Id="rId3" Type="http://schemas.openxmlformats.org/officeDocument/2006/relationships/image" Target="../media/image326.png"/><Relationship Id="rId2" Type="http://schemas.openxmlformats.org/officeDocument/2006/relationships/image" Target="../media/image325.jpeg"/><Relationship Id="rId1" Type="http://schemas.openxmlformats.org/officeDocument/2006/relationships/slideLayout" Target="../slideLayouts/slideLayout21.xml"/></Relationships>
</file>

<file path=ppt/slides/_rels/slide31.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1.xml"/></Relationships>
</file>

<file path=ppt/slides/_rels/slide310.xml.rels><?xml version="1.0" encoding="UTF-8" standalone="yes"?>
<Relationships xmlns="http://schemas.openxmlformats.org/package/2006/relationships"><Relationship Id="rId3" Type="http://schemas.openxmlformats.org/officeDocument/2006/relationships/image" Target="../media/image328.png"/><Relationship Id="rId2" Type="http://schemas.openxmlformats.org/officeDocument/2006/relationships/image" Target="../media/image327.jpeg"/><Relationship Id="rId1" Type="http://schemas.openxmlformats.org/officeDocument/2006/relationships/slideLayout" Target="../slideLayouts/slideLayout21.xml"/></Relationships>
</file>

<file path=ppt/slides/_rels/slide311.xml.rels><?xml version="1.0" encoding="UTF-8" standalone="yes"?>
<Relationships xmlns="http://schemas.openxmlformats.org/package/2006/relationships"><Relationship Id="rId3" Type="http://schemas.openxmlformats.org/officeDocument/2006/relationships/image" Target="../media/image328.png"/><Relationship Id="rId2" Type="http://schemas.openxmlformats.org/officeDocument/2006/relationships/image" Target="../media/image327.jpeg"/><Relationship Id="rId1" Type="http://schemas.openxmlformats.org/officeDocument/2006/relationships/slideLayout" Target="../slideLayouts/slideLayout21.xml"/></Relationships>
</file>

<file path=ppt/slides/_rels/slide312.xml.rels><?xml version="1.0" encoding="UTF-8" standalone="yes"?>
<Relationships xmlns="http://schemas.openxmlformats.org/package/2006/relationships"><Relationship Id="rId3" Type="http://schemas.openxmlformats.org/officeDocument/2006/relationships/image" Target="../media/image330.png"/><Relationship Id="rId2" Type="http://schemas.openxmlformats.org/officeDocument/2006/relationships/image" Target="../media/image329.jpeg"/><Relationship Id="rId1" Type="http://schemas.openxmlformats.org/officeDocument/2006/relationships/slideLayout" Target="../slideLayouts/slideLayout21.xml"/></Relationships>
</file>

<file path=ppt/slides/_rels/slide313.xml.rels><?xml version="1.0" encoding="UTF-8" standalone="yes"?>
<Relationships xmlns="http://schemas.openxmlformats.org/package/2006/relationships"><Relationship Id="rId2" Type="http://schemas.openxmlformats.org/officeDocument/2006/relationships/image" Target="../media/image331.jpeg"/><Relationship Id="rId1" Type="http://schemas.openxmlformats.org/officeDocument/2006/relationships/slideLayout" Target="../slideLayouts/slideLayout21.xml"/></Relationships>
</file>

<file path=ppt/slides/_rels/slide314.xml.rels><?xml version="1.0" encoding="UTF-8" standalone="yes"?>
<Relationships xmlns="http://schemas.openxmlformats.org/package/2006/relationships"><Relationship Id="rId2" Type="http://schemas.openxmlformats.org/officeDocument/2006/relationships/image" Target="../media/image332.jpeg"/><Relationship Id="rId1" Type="http://schemas.openxmlformats.org/officeDocument/2006/relationships/slideLayout" Target="../slideLayouts/slideLayout21.xml"/></Relationships>
</file>

<file path=ppt/slides/_rels/slide315.xml.rels><?xml version="1.0" encoding="UTF-8" standalone="yes"?>
<Relationships xmlns="http://schemas.openxmlformats.org/package/2006/relationships"><Relationship Id="rId2" Type="http://schemas.openxmlformats.org/officeDocument/2006/relationships/image" Target="../media/image333.jpeg"/><Relationship Id="rId1" Type="http://schemas.openxmlformats.org/officeDocument/2006/relationships/slideLayout" Target="../slideLayouts/slideLayout21.xml"/></Relationships>
</file>

<file path=ppt/slides/_rels/slide316.xml.rels><?xml version="1.0" encoding="UTF-8" standalone="yes"?>
<Relationships xmlns="http://schemas.openxmlformats.org/package/2006/relationships"><Relationship Id="rId8" Type="http://schemas.openxmlformats.org/officeDocument/2006/relationships/image" Target="../media/image340.png"/><Relationship Id="rId3" Type="http://schemas.openxmlformats.org/officeDocument/2006/relationships/image" Target="../media/image335.jpeg"/><Relationship Id="rId7" Type="http://schemas.openxmlformats.org/officeDocument/2006/relationships/image" Target="../media/image339.jpeg"/><Relationship Id="rId2" Type="http://schemas.openxmlformats.org/officeDocument/2006/relationships/image" Target="../media/image334.png"/><Relationship Id="rId1" Type="http://schemas.openxmlformats.org/officeDocument/2006/relationships/slideLayout" Target="../slideLayouts/slideLayout21.xml"/><Relationship Id="rId6" Type="http://schemas.openxmlformats.org/officeDocument/2006/relationships/image" Target="../media/image338.jpeg"/><Relationship Id="rId5" Type="http://schemas.openxmlformats.org/officeDocument/2006/relationships/image" Target="../media/image337.png"/><Relationship Id="rId4" Type="http://schemas.openxmlformats.org/officeDocument/2006/relationships/image" Target="../media/image336.jpeg"/></Relationships>
</file>

<file path=ppt/slides/_rels/slide317.xml.rels><?xml version="1.0" encoding="UTF-8" standalone="yes"?>
<Relationships xmlns="http://schemas.openxmlformats.org/package/2006/relationships"><Relationship Id="rId2" Type="http://schemas.openxmlformats.org/officeDocument/2006/relationships/image" Target="../media/image341.png"/><Relationship Id="rId1" Type="http://schemas.openxmlformats.org/officeDocument/2006/relationships/slideLayout" Target="../slideLayouts/slideLayout21.xml"/></Relationships>
</file>

<file path=ppt/slides/_rels/slide318.xml.rels><?xml version="1.0" encoding="UTF-8" standalone="yes"?>
<Relationships xmlns="http://schemas.openxmlformats.org/package/2006/relationships"><Relationship Id="rId2" Type="http://schemas.openxmlformats.org/officeDocument/2006/relationships/image" Target="../media/image342.png"/><Relationship Id="rId1" Type="http://schemas.openxmlformats.org/officeDocument/2006/relationships/slideLayout" Target="../slideLayouts/slideLayout21.xml"/></Relationships>
</file>

<file path=ppt/slides/_rels/slide319.xml.rels><?xml version="1.0" encoding="UTF-8" standalone="yes"?>
<Relationships xmlns="http://schemas.openxmlformats.org/package/2006/relationships"><Relationship Id="rId2" Type="http://schemas.openxmlformats.org/officeDocument/2006/relationships/image" Target="../media/image343.png"/><Relationship Id="rId1" Type="http://schemas.openxmlformats.org/officeDocument/2006/relationships/slideLayout" Target="../slideLayouts/slideLayout21.xml"/></Relationships>
</file>

<file path=ppt/slides/_rels/slide32.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1.xml"/></Relationships>
</file>

<file path=ppt/slides/_rels/slide320.xml.rels><?xml version="1.0" encoding="UTF-8" standalone="yes"?>
<Relationships xmlns="http://schemas.openxmlformats.org/package/2006/relationships"><Relationship Id="rId2" Type="http://schemas.openxmlformats.org/officeDocument/2006/relationships/image" Target="../media/image344.jpeg"/><Relationship Id="rId1" Type="http://schemas.openxmlformats.org/officeDocument/2006/relationships/slideLayout" Target="../slideLayouts/slideLayout21.xml"/></Relationships>
</file>

<file path=ppt/slides/_rels/slide321.xml.rels><?xml version="1.0" encoding="UTF-8" standalone="yes"?>
<Relationships xmlns="http://schemas.openxmlformats.org/package/2006/relationships"><Relationship Id="rId2" Type="http://schemas.openxmlformats.org/officeDocument/2006/relationships/image" Target="../media/image345.jpeg"/><Relationship Id="rId1" Type="http://schemas.openxmlformats.org/officeDocument/2006/relationships/slideLayout" Target="../slideLayouts/slideLayout21.xml"/></Relationships>
</file>

<file path=ppt/slides/_rels/slide322.xml.rels><?xml version="1.0" encoding="UTF-8" standalone="yes"?>
<Relationships xmlns="http://schemas.openxmlformats.org/package/2006/relationships"><Relationship Id="rId2" Type="http://schemas.openxmlformats.org/officeDocument/2006/relationships/image" Target="../media/image346.jpeg"/><Relationship Id="rId1" Type="http://schemas.openxmlformats.org/officeDocument/2006/relationships/slideLayout" Target="../slideLayouts/slideLayout21.xml"/></Relationships>
</file>

<file path=ppt/slides/_rels/slide323.xml.rels><?xml version="1.0" encoding="UTF-8" standalone="yes"?>
<Relationships xmlns="http://schemas.openxmlformats.org/package/2006/relationships"><Relationship Id="rId2" Type="http://schemas.openxmlformats.org/officeDocument/2006/relationships/image" Target="../media/image347.jpeg"/><Relationship Id="rId1" Type="http://schemas.openxmlformats.org/officeDocument/2006/relationships/slideLayout" Target="../slideLayouts/slideLayout21.xml"/></Relationships>
</file>

<file path=ppt/slides/_rels/slide324.xml.rels><?xml version="1.0" encoding="UTF-8" standalone="yes"?>
<Relationships xmlns="http://schemas.openxmlformats.org/package/2006/relationships"><Relationship Id="rId2" Type="http://schemas.openxmlformats.org/officeDocument/2006/relationships/image" Target="../media/image348.jpeg"/><Relationship Id="rId1" Type="http://schemas.openxmlformats.org/officeDocument/2006/relationships/slideLayout" Target="../slideLayouts/slideLayout21.xml"/></Relationships>
</file>

<file path=ppt/slides/_rels/slide325.xml.rels><?xml version="1.0" encoding="UTF-8" standalone="yes"?>
<Relationships xmlns="http://schemas.openxmlformats.org/package/2006/relationships"><Relationship Id="rId2" Type="http://schemas.openxmlformats.org/officeDocument/2006/relationships/image" Target="../media/image349.jpeg"/><Relationship Id="rId1" Type="http://schemas.openxmlformats.org/officeDocument/2006/relationships/slideLayout" Target="../slideLayouts/slideLayout21.xml"/></Relationships>
</file>

<file path=ppt/slides/_rels/slide326.xml.rels><?xml version="1.0" encoding="UTF-8" standalone="yes"?>
<Relationships xmlns="http://schemas.openxmlformats.org/package/2006/relationships"><Relationship Id="rId2" Type="http://schemas.openxmlformats.org/officeDocument/2006/relationships/image" Target="../media/image335.jpeg"/><Relationship Id="rId1" Type="http://schemas.openxmlformats.org/officeDocument/2006/relationships/slideLayout" Target="../slideLayouts/slideLayout21.xml"/></Relationships>
</file>

<file path=ppt/slides/_rels/slide327.xml.rels><?xml version="1.0" encoding="UTF-8" standalone="yes"?>
<Relationships xmlns="http://schemas.openxmlformats.org/package/2006/relationships"><Relationship Id="rId2" Type="http://schemas.openxmlformats.org/officeDocument/2006/relationships/image" Target="../media/image350.jpeg"/><Relationship Id="rId1" Type="http://schemas.openxmlformats.org/officeDocument/2006/relationships/slideLayout" Target="../slideLayouts/slideLayout21.xml"/></Relationships>
</file>

<file path=ppt/slides/_rels/slide328.xml.rels><?xml version="1.0" encoding="UTF-8" standalone="yes"?>
<Relationships xmlns="http://schemas.openxmlformats.org/package/2006/relationships"><Relationship Id="rId2" Type="http://schemas.openxmlformats.org/officeDocument/2006/relationships/image" Target="../media/image351.jpeg"/><Relationship Id="rId1" Type="http://schemas.openxmlformats.org/officeDocument/2006/relationships/slideLayout" Target="../slideLayouts/slideLayout21.xml"/></Relationships>
</file>

<file path=ppt/slides/_rels/slide329.xml.rels><?xml version="1.0" encoding="UTF-8" standalone="yes"?>
<Relationships xmlns="http://schemas.openxmlformats.org/package/2006/relationships"><Relationship Id="rId3" Type="http://schemas.openxmlformats.org/officeDocument/2006/relationships/image" Target="../media/image353.png"/><Relationship Id="rId2" Type="http://schemas.openxmlformats.org/officeDocument/2006/relationships/image" Target="../media/image352.jpeg"/><Relationship Id="rId1" Type="http://schemas.openxmlformats.org/officeDocument/2006/relationships/slideLayout" Target="../slideLayouts/slideLayout21.xml"/></Relationships>
</file>

<file path=ppt/slides/_rels/slide3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jpeg"/><Relationship Id="rId1" Type="http://schemas.openxmlformats.org/officeDocument/2006/relationships/slideLayout" Target="../slideLayouts/slideLayout21.xml"/></Relationships>
</file>

<file path=ppt/slides/_rels/slide330.xml.rels><?xml version="1.0" encoding="UTF-8" standalone="yes"?>
<Relationships xmlns="http://schemas.openxmlformats.org/package/2006/relationships"><Relationship Id="rId3" Type="http://schemas.openxmlformats.org/officeDocument/2006/relationships/image" Target="../media/image355.png"/><Relationship Id="rId2" Type="http://schemas.openxmlformats.org/officeDocument/2006/relationships/image" Target="../media/image354.jpeg"/><Relationship Id="rId1" Type="http://schemas.openxmlformats.org/officeDocument/2006/relationships/slideLayout" Target="../slideLayouts/slideLayout21.xml"/></Relationships>
</file>

<file path=ppt/slides/_rels/slide331.xml.rels><?xml version="1.0" encoding="UTF-8" standalone="yes"?>
<Relationships xmlns="http://schemas.openxmlformats.org/package/2006/relationships"><Relationship Id="rId3" Type="http://schemas.openxmlformats.org/officeDocument/2006/relationships/image" Target="../media/image356.png"/><Relationship Id="rId2" Type="http://schemas.openxmlformats.org/officeDocument/2006/relationships/image" Target="../media/image336.jpeg"/><Relationship Id="rId1" Type="http://schemas.openxmlformats.org/officeDocument/2006/relationships/slideLayout" Target="../slideLayouts/slideLayout21.xml"/></Relationships>
</file>

<file path=ppt/slides/_rels/slide332.xml.rels><?xml version="1.0" encoding="UTF-8" standalone="yes"?>
<Relationships xmlns="http://schemas.openxmlformats.org/package/2006/relationships"><Relationship Id="rId3" Type="http://schemas.openxmlformats.org/officeDocument/2006/relationships/image" Target="../media/image358.png"/><Relationship Id="rId2" Type="http://schemas.openxmlformats.org/officeDocument/2006/relationships/image" Target="../media/image357.jpeg"/><Relationship Id="rId1" Type="http://schemas.openxmlformats.org/officeDocument/2006/relationships/slideLayout" Target="../slideLayouts/slideLayout21.xml"/></Relationships>
</file>

<file path=ppt/slides/_rels/slide333.xml.rels><?xml version="1.0" encoding="UTF-8" standalone="yes"?>
<Relationships xmlns="http://schemas.openxmlformats.org/package/2006/relationships"><Relationship Id="rId3" Type="http://schemas.openxmlformats.org/officeDocument/2006/relationships/image" Target="../media/image360.png"/><Relationship Id="rId2" Type="http://schemas.openxmlformats.org/officeDocument/2006/relationships/image" Target="../media/image359.jpeg"/><Relationship Id="rId1" Type="http://schemas.openxmlformats.org/officeDocument/2006/relationships/slideLayout" Target="../slideLayouts/slideLayout21.xml"/></Relationships>
</file>

<file path=ppt/slides/_rels/slide334.xml.rels><?xml version="1.0" encoding="UTF-8" standalone="yes"?>
<Relationships xmlns="http://schemas.openxmlformats.org/package/2006/relationships"><Relationship Id="rId3" Type="http://schemas.openxmlformats.org/officeDocument/2006/relationships/image" Target="../media/image362.png"/><Relationship Id="rId2" Type="http://schemas.openxmlformats.org/officeDocument/2006/relationships/image" Target="../media/image361.jpeg"/><Relationship Id="rId1" Type="http://schemas.openxmlformats.org/officeDocument/2006/relationships/slideLayout" Target="../slideLayouts/slideLayout21.xml"/></Relationships>
</file>

<file path=ppt/slides/_rels/slide335.xml.rels><?xml version="1.0" encoding="UTF-8" standalone="yes"?>
<Relationships xmlns="http://schemas.openxmlformats.org/package/2006/relationships"><Relationship Id="rId2" Type="http://schemas.openxmlformats.org/officeDocument/2006/relationships/image" Target="../media/image338.jpeg"/><Relationship Id="rId1" Type="http://schemas.openxmlformats.org/officeDocument/2006/relationships/slideLayout" Target="../slideLayouts/slideLayout21.xml"/></Relationships>
</file>

<file path=ppt/slides/_rels/slide336.xml.rels><?xml version="1.0" encoding="UTF-8" standalone="yes"?>
<Relationships xmlns="http://schemas.openxmlformats.org/package/2006/relationships"><Relationship Id="rId2" Type="http://schemas.openxmlformats.org/officeDocument/2006/relationships/image" Target="../media/image363.jpeg"/><Relationship Id="rId1" Type="http://schemas.openxmlformats.org/officeDocument/2006/relationships/slideLayout" Target="../slideLayouts/slideLayout21.xml"/></Relationships>
</file>

<file path=ppt/slides/_rels/slide337.xml.rels><?xml version="1.0" encoding="UTF-8" standalone="yes"?>
<Relationships xmlns="http://schemas.openxmlformats.org/package/2006/relationships"><Relationship Id="rId3" Type="http://schemas.openxmlformats.org/officeDocument/2006/relationships/image" Target="../media/image365.png"/><Relationship Id="rId2" Type="http://schemas.openxmlformats.org/officeDocument/2006/relationships/image" Target="../media/image364.jpeg"/><Relationship Id="rId1" Type="http://schemas.openxmlformats.org/officeDocument/2006/relationships/slideLayout" Target="../slideLayouts/slideLayout21.xml"/></Relationships>
</file>

<file path=ppt/slides/_rels/slide338.xml.rels><?xml version="1.0" encoding="UTF-8" standalone="yes"?>
<Relationships xmlns="http://schemas.openxmlformats.org/package/2006/relationships"><Relationship Id="rId3" Type="http://schemas.openxmlformats.org/officeDocument/2006/relationships/image" Target="../media/image367.png"/><Relationship Id="rId2" Type="http://schemas.openxmlformats.org/officeDocument/2006/relationships/image" Target="../media/image366.jpeg"/><Relationship Id="rId1" Type="http://schemas.openxmlformats.org/officeDocument/2006/relationships/slideLayout" Target="../slideLayouts/slideLayout21.xml"/></Relationships>
</file>

<file path=ppt/slides/_rels/slide339.xml.rels><?xml version="1.0" encoding="UTF-8" standalone="yes"?>
<Relationships xmlns="http://schemas.openxmlformats.org/package/2006/relationships"><Relationship Id="rId2" Type="http://schemas.openxmlformats.org/officeDocument/2006/relationships/image" Target="../media/image368.jpeg"/><Relationship Id="rId1" Type="http://schemas.openxmlformats.org/officeDocument/2006/relationships/slideLayout" Target="../slideLayouts/slideLayout21.xml"/></Relationships>
</file>

<file path=ppt/slides/_rels/slide3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Layout" Target="../slideLayouts/slideLayout21.xml"/></Relationships>
</file>

<file path=ppt/slides/_rels/slide340.xml.rels><?xml version="1.0" encoding="UTF-8" standalone="yes"?>
<Relationships xmlns="http://schemas.openxmlformats.org/package/2006/relationships"><Relationship Id="rId2" Type="http://schemas.openxmlformats.org/officeDocument/2006/relationships/image" Target="../media/image369.png"/><Relationship Id="rId1" Type="http://schemas.openxmlformats.org/officeDocument/2006/relationships/slideLayout" Target="../slideLayouts/slideLayout21.xml"/></Relationships>
</file>

<file path=ppt/slides/_rels/slide341.xml.rels><?xml version="1.0" encoding="UTF-8" standalone="yes"?>
<Relationships xmlns="http://schemas.openxmlformats.org/package/2006/relationships"><Relationship Id="rId2" Type="http://schemas.openxmlformats.org/officeDocument/2006/relationships/image" Target="../media/image370.png"/><Relationship Id="rId1" Type="http://schemas.openxmlformats.org/officeDocument/2006/relationships/slideLayout" Target="../slideLayouts/slideLayout21.xml"/></Relationships>
</file>

<file path=ppt/slides/_rels/slide342.xml.rels><?xml version="1.0" encoding="UTF-8" standalone="yes"?>
<Relationships xmlns="http://schemas.openxmlformats.org/package/2006/relationships"><Relationship Id="rId2" Type="http://schemas.openxmlformats.org/officeDocument/2006/relationships/image" Target="../media/image371.png"/><Relationship Id="rId1" Type="http://schemas.openxmlformats.org/officeDocument/2006/relationships/slideLayout" Target="../slideLayouts/slideLayout21.xml"/></Relationships>
</file>

<file path=ppt/slides/_rels/slide343.xml.rels><?xml version="1.0" encoding="UTF-8" standalone="yes"?>
<Relationships xmlns="http://schemas.openxmlformats.org/package/2006/relationships"><Relationship Id="rId2" Type="http://schemas.openxmlformats.org/officeDocument/2006/relationships/image" Target="../media/image372.png"/><Relationship Id="rId1" Type="http://schemas.openxmlformats.org/officeDocument/2006/relationships/slideLayout" Target="../slideLayouts/slideLayout21.xml"/></Relationships>
</file>

<file path=ppt/slides/_rels/slide344.xml.rels><?xml version="1.0" encoding="UTF-8" standalone="yes"?>
<Relationships xmlns="http://schemas.openxmlformats.org/package/2006/relationships"><Relationship Id="rId3" Type="http://schemas.openxmlformats.org/officeDocument/2006/relationships/image" Target="../media/image374.png"/><Relationship Id="rId2" Type="http://schemas.openxmlformats.org/officeDocument/2006/relationships/image" Target="../media/image373.jpeg"/><Relationship Id="rId1" Type="http://schemas.openxmlformats.org/officeDocument/2006/relationships/slideLayout" Target="../slideLayouts/slideLayout21.xml"/></Relationships>
</file>

<file path=ppt/slides/_rels/slide345.xml.rels><?xml version="1.0" encoding="UTF-8" standalone="yes"?>
<Relationships xmlns="http://schemas.openxmlformats.org/package/2006/relationships"><Relationship Id="rId3" Type="http://schemas.openxmlformats.org/officeDocument/2006/relationships/image" Target="../media/image374.png"/><Relationship Id="rId2" Type="http://schemas.openxmlformats.org/officeDocument/2006/relationships/image" Target="../media/image373.jpeg"/><Relationship Id="rId1" Type="http://schemas.openxmlformats.org/officeDocument/2006/relationships/slideLayout" Target="../slideLayouts/slideLayout21.xml"/></Relationships>
</file>

<file path=ppt/slides/_rels/slide346.xml.rels><?xml version="1.0" encoding="UTF-8" standalone="yes"?>
<Relationships xmlns="http://schemas.openxmlformats.org/package/2006/relationships"><Relationship Id="rId2" Type="http://schemas.openxmlformats.org/officeDocument/2006/relationships/image" Target="../media/image375.png"/><Relationship Id="rId1" Type="http://schemas.openxmlformats.org/officeDocument/2006/relationships/slideLayout" Target="../slideLayouts/slideLayout21.xml"/></Relationships>
</file>

<file path=ppt/slides/_rels/slide347.xml.rels><?xml version="1.0" encoding="UTF-8" standalone="yes"?>
<Relationships xmlns="http://schemas.openxmlformats.org/package/2006/relationships"><Relationship Id="rId3" Type="http://schemas.openxmlformats.org/officeDocument/2006/relationships/image" Target="../media/image377.png"/><Relationship Id="rId2" Type="http://schemas.openxmlformats.org/officeDocument/2006/relationships/image" Target="../media/image376.jpeg"/><Relationship Id="rId1" Type="http://schemas.openxmlformats.org/officeDocument/2006/relationships/slideLayout" Target="../slideLayouts/slideLayout21.xml"/></Relationships>
</file>

<file path=ppt/slides/_rels/slide348.xml.rels><?xml version="1.0" encoding="UTF-8" standalone="yes"?>
<Relationships xmlns="http://schemas.openxmlformats.org/package/2006/relationships"><Relationship Id="rId3" Type="http://schemas.openxmlformats.org/officeDocument/2006/relationships/image" Target="../media/image379.png"/><Relationship Id="rId2" Type="http://schemas.openxmlformats.org/officeDocument/2006/relationships/image" Target="../media/image378.jpeg"/><Relationship Id="rId1" Type="http://schemas.openxmlformats.org/officeDocument/2006/relationships/slideLayout" Target="../slideLayouts/slideLayout21.xml"/></Relationships>
</file>

<file path=ppt/slides/_rels/slide349.xml.rels><?xml version="1.0" encoding="UTF-8" standalone="yes"?>
<Relationships xmlns="http://schemas.openxmlformats.org/package/2006/relationships"><Relationship Id="rId2" Type="http://schemas.openxmlformats.org/officeDocument/2006/relationships/image" Target="../media/image380.png"/><Relationship Id="rId1" Type="http://schemas.openxmlformats.org/officeDocument/2006/relationships/slideLayout" Target="../slideLayouts/slideLayout21.xml"/></Relationships>
</file>

<file path=ppt/slides/_rels/slide3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Layout" Target="../slideLayouts/slideLayout21.xml"/></Relationships>
</file>

<file path=ppt/slides/_rels/slide350.xml.rels><?xml version="1.0" encoding="UTF-8" standalone="yes"?>
<Relationships xmlns="http://schemas.openxmlformats.org/package/2006/relationships"><Relationship Id="rId3" Type="http://schemas.openxmlformats.org/officeDocument/2006/relationships/image" Target="../media/image382.png"/><Relationship Id="rId2" Type="http://schemas.openxmlformats.org/officeDocument/2006/relationships/image" Target="../media/image381.jpeg"/><Relationship Id="rId1" Type="http://schemas.openxmlformats.org/officeDocument/2006/relationships/slideLayout" Target="../slideLayouts/slideLayout21.xml"/></Relationships>
</file>

<file path=ppt/slides/_rels/slide351.xml.rels><?xml version="1.0" encoding="UTF-8" standalone="yes"?>
<Relationships xmlns="http://schemas.openxmlformats.org/package/2006/relationships"><Relationship Id="rId3" Type="http://schemas.openxmlformats.org/officeDocument/2006/relationships/image" Target="../media/image384.png"/><Relationship Id="rId2" Type="http://schemas.openxmlformats.org/officeDocument/2006/relationships/image" Target="../media/image383.jpeg"/><Relationship Id="rId1" Type="http://schemas.openxmlformats.org/officeDocument/2006/relationships/slideLayout" Target="../slideLayouts/slideLayout21.xml"/></Relationships>
</file>

<file path=ppt/slides/_rels/slide352.xml.rels><?xml version="1.0" encoding="UTF-8" standalone="yes"?>
<Relationships xmlns="http://schemas.openxmlformats.org/package/2006/relationships"><Relationship Id="rId3" Type="http://schemas.openxmlformats.org/officeDocument/2006/relationships/image" Target="../media/image386.png"/><Relationship Id="rId2" Type="http://schemas.openxmlformats.org/officeDocument/2006/relationships/image" Target="../media/image385.jpeg"/><Relationship Id="rId1" Type="http://schemas.openxmlformats.org/officeDocument/2006/relationships/slideLayout" Target="../slideLayouts/slideLayout21.xml"/></Relationships>
</file>

<file path=ppt/slides/_rels/slide353.xml.rels><?xml version="1.0" encoding="UTF-8" standalone="yes"?>
<Relationships xmlns="http://schemas.openxmlformats.org/package/2006/relationships"><Relationship Id="rId3" Type="http://schemas.openxmlformats.org/officeDocument/2006/relationships/image" Target="../media/image386.png"/><Relationship Id="rId2" Type="http://schemas.openxmlformats.org/officeDocument/2006/relationships/image" Target="../media/image387.jpeg"/><Relationship Id="rId1" Type="http://schemas.openxmlformats.org/officeDocument/2006/relationships/slideLayout" Target="../slideLayouts/slideLayout21.xml"/></Relationships>
</file>

<file path=ppt/slides/_rels/slide354.xml.rels><?xml version="1.0" encoding="UTF-8" standalone="yes"?>
<Relationships xmlns="http://schemas.openxmlformats.org/package/2006/relationships"><Relationship Id="rId3" Type="http://schemas.openxmlformats.org/officeDocument/2006/relationships/image" Target="../media/image389.png"/><Relationship Id="rId2" Type="http://schemas.openxmlformats.org/officeDocument/2006/relationships/image" Target="../media/image388.jpeg"/><Relationship Id="rId1" Type="http://schemas.openxmlformats.org/officeDocument/2006/relationships/slideLayout" Target="../slideLayouts/slideLayout21.xml"/></Relationships>
</file>

<file path=ppt/slides/_rels/slide355.xml.rels><?xml version="1.0" encoding="UTF-8" standalone="yes"?>
<Relationships xmlns="http://schemas.openxmlformats.org/package/2006/relationships"><Relationship Id="rId3" Type="http://schemas.openxmlformats.org/officeDocument/2006/relationships/image" Target="../media/image384.png"/><Relationship Id="rId2" Type="http://schemas.openxmlformats.org/officeDocument/2006/relationships/image" Target="../media/image390.jpeg"/><Relationship Id="rId1" Type="http://schemas.openxmlformats.org/officeDocument/2006/relationships/slideLayout" Target="../slideLayouts/slideLayout21.xml"/></Relationships>
</file>

<file path=ppt/slides/_rels/slide356.xml.rels><?xml version="1.0" encoding="UTF-8" standalone="yes"?>
<Relationships xmlns="http://schemas.openxmlformats.org/package/2006/relationships"><Relationship Id="rId3" Type="http://schemas.openxmlformats.org/officeDocument/2006/relationships/image" Target="../media/image392.png"/><Relationship Id="rId2" Type="http://schemas.openxmlformats.org/officeDocument/2006/relationships/image" Target="../media/image391.jpeg"/><Relationship Id="rId1" Type="http://schemas.openxmlformats.org/officeDocument/2006/relationships/slideLayout" Target="../slideLayouts/slideLayout21.xml"/></Relationships>
</file>

<file path=ppt/slides/_rels/slide357.xml.rels><?xml version="1.0" encoding="UTF-8" standalone="yes"?>
<Relationships xmlns="http://schemas.openxmlformats.org/package/2006/relationships"><Relationship Id="rId3" Type="http://schemas.openxmlformats.org/officeDocument/2006/relationships/image" Target="../media/image392.png"/><Relationship Id="rId2" Type="http://schemas.openxmlformats.org/officeDocument/2006/relationships/image" Target="../media/image391.jpeg"/><Relationship Id="rId1" Type="http://schemas.openxmlformats.org/officeDocument/2006/relationships/slideLayout" Target="../slideLayouts/slideLayout21.xml"/></Relationships>
</file>

<file path=ppt/slides/_rels/slide358.xml.rels><?xml version="1.0" encoding="UTF-8" standalone="yes"?>
<Relationships xmlns="http://schemas.openxmlformats.org/package/2006/relationships"><Relationship Id="rId3" Type="http://schemas.openxmlformats.org/officeDocument/2006/relationships/image" Target="../media/image384.png"/><Relationship Id="rId2" Type="http://schemas.openxmlformats.org/officeDocument/2006/relationships/image" Target="../media/image393.jpeg"/><Relationship Id="rId1" Type="http://schemas.openxmlformats.org/officeDocument/2006/relationships/slideLayout" Target="../slideLayouts/slideLayout21.xml"/></Relationships>
</file>

<file path=ppt/slides/_rels/slide359.xml.rels><?xml version="1.0" encoding="UTF-8" standalone="yes"?>
<Relationships xmlns="http://schemas.openxmlformats.org/package/2006/relationships"><Relationship Id="rId3" Type="http://schemas.openxmlformats.org/officeDocument/2006/relationships/image" Target="../media/image384.png"/><Relationship Id="rId2" Type="http://schemas.openxmlformats.org/officeDocument/2006/relationships/image" Target="../media/image394.jpeg"/><Relationship Id="rId1" Type="http://schemas.openxmlformats.org/officeDocument/2006/relationships/slideLayout" Target="../slideLayouts/slideLayout21.xml"/></Relationships>
</file>

<file path=ppt/slides/_rels/slide3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jpeg"/><Relationship Id="rId1" Type="http://schemas.openxmlformats.org/officeDocument/2006/relationships/slideLayout" Target="../slideLayouts/slideLayout21.xml"/></Relationships>
</file>

<file path=ppt/slides/_rels/slide360.xml.rels><?xml version="1.0" encoding="UTF-8" standalone="yes"?>
<Relationships xmlns="http://schemas.openxmlformats.org/package/2006/relationships"><Relationship Id="rId3" Type="http://schemas.openxmlformats.org/officeDocument/2006/relationships/image" Target="../media/image384.png"/><Relationship Id="rId2" Type="http://schemas.openxmlformats.org/officeDocument/2006/relationships/image" Target="../media/image395.jpeg"/><Relationship Id="rId1" Type="http://schemas.openxmlformats.org/officeDocument/2006/relationships/slideLayout" Target="../slideLayouts/slideLayout21.xml"/></Relationships>
</file>

<file path=ppt/slides/_rels/slide361.xml.rels><?xml version="1.0" encoding="UTF-8" standalone="yes"?>
<Relationships xmlns="http://schemas.openxmlformats.org/package/2006/relationships"><Relationship Id="rId3" Type="http://schemas.openxmlformats.org/officeDocument/2006/relationships/image" Target="../media/image396.png"/><Relationship Id="rId2" Type="http://schemas.openxmlformats.org/officeDocument/2006/relationships/image" Target="../media/image395.jpeg"/><Relationship Id="rId1" Type="http://schemas.openxmlformats.org/officeDocument/2006/relationships/slideLayout" Target="../slideLayouts/slideLayout21.xml"/></Relationships>
</file>

<file path=ppt/slides/_rels/slide362.xml.rels><?xml version="1.0" encoding="UTF-8" standalone="yes"?>
<Relationships xmlns="http://schemas.openxmlformats.org/package/2006/relationships"><Relationship Id="rId3" Type="http://schemas.openxmlformats.org/officeDocument/2006/relationships/image" Target="../media/image398.png"/><Relationship Id="rId2" Type="http://schemas.openxmlformats.org/officeDocument/2006/relationships/image" Target="../media/image397.jpeg"/><Relationship Id="rId1" Type="http://schemas.openxmlformats.org/officeDocument/2006/relationships/slideLayout" Target="../slideLayouts/slideLayout21.xml"/></Relationships>
</file>

<file path=ppt/slides/_rels/slide363.xml.rels><?xml version="1.0" encoding="UTF-8" standalone="yes"?>
<Relationships xmlns="http://schemas.openxmlformats.org/package/2006/relationships"><Relationship Id="rId3" Type="http://schemas.openxmlformats.org/officeDocument/2006/relationships/image" Target="../media/image399.png"/><Relationship Id="rId2" Type="http://schemas.openxmlformats.org/officeDocument/2006/relationships/image" Target="../media/image394.jpeg"/><Relationship Id="rId1" Type="http://schemas.openxmlformats.org/officeDocument/2006/relationships/slideLayout" Target="../slideLayouts/slideLayout21.xml"/></Relationships>
</file>

<file path=ppt/slides/_rels/slide364.xml.rels><?xml version="1.0" encoding="UTF-8" standalone="yes"?>
<Relationships xmlns="http://schemas.openxmlformats.org/package/2006/relationships"><Relationship Id="rId3" Type="http://schemas.openxmlformats.org/officeDocument/2006/relationships/image" Target="../media/image384.png"/><Relationship Id="rId2" Type="http://schemas.openxmlformats.org/officeDocument/2006/relationships/image" Target="../media/image394.jpeg"/><Relationship Id="rId1" Type="http://schemas.openxmlformats.org/officeDocument/2006/relationships/slideLayout" Target="../slideLayouts/slideLayout21.xml"/></Relationships>
</file>

<file path=ppt/slides/_rels/slide365.xml.rels><?xml version="1.0" encoding="UTF-8" standalone="yes"?>
<Relationships xmlns="http://schemas.openxmlformats.org/package/2006/relationships"><Relationship Id="rId3" Type="http://schemas.openxmlformats.org/officeDocument/2006/relationships/image" Target="../media/image384.png"/><Relationship Id="rId2" Type="http://schemas.openxmlformats.org/officeDocument/2006/relationships/image" Target="../media/image400.jpeg"/><Relationship Id="rId1" Type="http://schemas.openxmlformats.org/officeDocument/2006/relationships/slideLayout" Target="../slideLayouts/slideLayout21.xml"/></Relationships>
</file>

<file path=ppt/slides/_rels/slide366.xml.rels><?xml version="1.0" encoding="UTF-8" standalone="yes"?>
<Relationships xmlns="http://schemas.openxmlformats.org/package/2006/relationships"><Relationship Id="rId3" Type="http://schemas.openxmlformats.org/officeDocument/2006/relationships/image" Target="../media/image384.png"/><Relationship Id="rId2" Type="http://schemas.openxmlformats.org/officeDocument/2006/relationships/image" Target="../media/image401.jpeg"/><Relationship Id="rId1" Type="http://schemas.openxmlformats.org/officeDocument/2006/relationships/slideLayout" Target="../slideLayouts/slideLayout21.xml"/></Relationships>
</file>

<file path=ppt/slides/_rels/slide367.xml.rels><?xml version="1.0" encoding="UTF-8" standalone="yes"?>
<Relationships xmlns="http://schemas.openxmlformats.org/package/2006/relationships"><Relationship Id="rId2" Type="http://schemas.openxmlformats.org/officeDocument/2006/relationships/image" Target="../media/image380.png"/><Relationship Id="rId1" Type="http://schemas.openxmlformats.org/officeDocument/2006/relationships/slideLayout" Target="../slideLayouts/slideLayout21.xml"/></Relationships>
</file>

<file path=ppt/slides/_rels/slide368.xml.rels><?xml version="1.0" encoding="UTF-8" standalone="yes"?>
<Relationships xmlns="http://schemas.openxmlformats.org/package/2006/relationships"><Relationship Id="rId3" Type="http://schemas.openxmlformats.org/officeDocument/2006/relationships/image" Target="../media/image382.png"/><Relationship Id="rId2" Type="http://schemas.openxmlformats.org/officeDocument/2006/relationships/image" Target="../media/image402.jpeg"/><Relationship Id="rId1" Type="http://schemas.openxmlformats.org/officeDocument/2006/relationships/slideLayout" Target="../slideLayouts/slideLayout21.xml"/></Relationships>
</file>

<file path=ppt/slides/_rels/slide369.xml.rels><?xml version="1.0" encoding="UTF-8" standalone="yes"?>
<Relationships xmlns="http://schemas.openxmlformats.org/package/2006/relationships"><Relationship Id="rId2" Type="http://schemas.openxmlformats.org/officeDocument/2006/relationships/image" Target="../media/image403.png"/><Relationship Id="rId1" Type="http://schemas.openxmlformats.org/officeDocument/2006/relationships/slideLayout" Target="../slideLayouts/slideLayout21.xml"/></Relationships>
</file>

<file path=ppt/slides/_rels/slide3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hyperlink" Target="http://www.wayoflife.org" TargetMode="External"/><Relationship Id="rId1" Type="http://schemas.openxmlformats.org/officeDocument/2006/relationships/slideLayout" Target="../slideLayouts/slideLayout21.xml"/><Relationship Id="rId4" Type="http://schemas.openxmlformats.org/officeDocument/2006/relationships/image" Target="../media/image38.png"/></Relationships>
</file>

<file path=ppt/slides/_rels/slide370.xml.rels><?xml version="1.0" encoding="UTF-8" standalone="yes"?>
<Relationships xmlns="http://schemas.openxmlformats.org/package/2006/relationships"><Relationship Id="rId2" Type="http://schemas.openxmlformats.org/officeDocument/2006/relationships/image" Target="../media/image404.png"/><Relationship Id="rId1" Type="http://schemas.openxmlformats.org/officeDocument/2006/relationships/slideLayout" Target="../slideLayouts/slideLayout21.xml"/></Relationships>
</file>

<file path=ppt/slides/_rels/slide371.xml.rels><?xml version="1.0" encoding="UTF-8" standalone="yes"?>
<Relationships xmlns="http://schemas.openxmlformats.org/package/2006/relationships"><Relationship Id="rId3" Type="http://schemas.openxmlformats.org/officeDocument/2006/relationships/image" Target="../media/image406.png"/><Relationship Id="rId2" Type="http://schemas.openxmlformats.org/officeDocument/2006/relationships/image" Target="../media/image405.jpeg"/><Relationship Id="rId1" Type="http://schemas.openxmlformats.org/officeDocument/2006/relationships/slideLayout" Target="../slideLayouts/slideLayout21.xml"/></Relationships>
</file>

<file path=ppt/slides/_rels/slide372.xml.rels><?xml version="1.0" encoding="UTF-8" standalone="yes"?>
<Relationships xmlns="http://schemas.openxmlformats.org/package/2006/relationships"><Relationship Id="rId3" Type="http://schemas.openxmlformats.org/officeDocument/2006/relationships/image" Target="../media/image407.png"/><Relationship Id="rId2" Type="http://schemas.openxmlformats.org/officeDocument/2006/relationships/image" Target="../media/image405.jpeg"/><Relationship Id="rId1" Type="http://schemas.openxmlformats.org/officeDocument/2006/relationships/slideLayout" Target="../slideLayouts/slideLayout21.xml"/></Relationships>
</file>

<file path=ppt/slides/_rels/slide373.xml.rels><?xml version="1.0" encoding="UTF-8" standalone="yes"?>
<Relationships xmlns="http://schemas.openxmlformats.org/package/2006/relationships"><Relationship Id="rId3" Type="http://schemas.openxmlformats.org/officeDocument/2006/relationships/image" Target="../media/image408.png"/><Relationship Id="rId2" Type="http://schemas.openxmlformats.org/officeDocument/2006/relationships/image" Target="../media/image405.jpeg"/><Relationship Id="rId1" Type="http://schemas.openxmlformats.org/officeDocument/2006/relationships/slideLayout" Target="../slideLayouts/slideLayout21.xml"/></Relationships>
</file>

<file path=ppt/slides/_rels/slide374.xml.rels><?xml version="1.0" encoding="UTF-8" standalone="yes"?>
<Relationships xmlns="http://schemas.openxmlformats.org/package/2006/relationships"><Relationship Id="rId2" Type="http://schemas.openxmlformats.org/officeDocument/2006/relationships/image" Target="../media/image409.png"/><Relationship Id="rId1" Type="http://schemas.openxmlformats.org/officeDocument/2006/relationships/slideLayout" Target="../slideLayouts/slideLayout21.xml"/></Relationships>
</file>

<file path=ppt/slides/_rels/slide375.xml.rels><?xml version="1.0" encoding="UTF-8" standalone="yes"?>
<Relationships xmlns="http://schemas.openxmlformats.org/package/2006/relationships"><Relationship Id="rId2" Type="http://schemas.openxmlformats.org/officeDocument/2006/relationships/image" Target="../media/image410.png"/><Relationship Id="rId1" Type="http://schemas.openxmlformats.org/officeDocument/2006/relationships/slideLayout" Target="../slideLayouts/slideLayout21.xml"/></Relationships>
</file>

<file path=ppt/slides/_rels/slide376.xml.rels><?xml version="1.0" encoding="UTF-8" standalone="yes"?>
<Relationships xmlns="http://schemas.openxmlformats.org/package/2006/relationships"><Relationship Id="rId2" Type="http://schemas.openxmlformats.org/officeDocument/2006/relationships/image" Target="../media/image411.png"/><Relationship Id="rId1" Type="http://schemas.openxmlformats.org/officeDocument/2006/relationships/slideLayout" Target="../slideLayouts/slideLayout21.xml"/></Relationships>
</file>

<file path=ppt/slides/_rels/slide377.xml.rels><?xml version="1.0" encoding="UTF-8" standalone="yes"?>
<Relationships xmlns="http://schemas.openxmlformats.org/package/2006/relationships"><Relationship Id="rId2" Type="http://schemas.openxmlformats.org/officeDocument/2006/relationships/image" Target="../media/image412.png"/><Relationship Id="rId1" Type="http://schemas.openxmlformats.org/officeDocument/2006/relationships/slideLayout" Target="../slideLayouts/slideLayout21.xml"/></Relationships>
</file>

<file path=ppt/slides/_rels/slide378.xml.rels><?xml version="1.0" encoding="UTF-8" standalone="yes"?>
<Relationships xmlns="http://schemas.openxmlformats.org/package/2006/relationships"><Relationship Id="rId2" Type="http://schemas.openxmlformats.org/officeDocument/2006/relationships/image" Target="../media/image413.png"/><Relationship Id="rId1" Type="http://schemas.openxmlformats.org/officeDocument/2006/relationships/slideLayout" Target="../slideLayouts/slideLayout21.xml"/></Relationships>
</file>

<file path=ppt/slides/_rels/slide37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414.jpeg"/><Relationship Id="rId1" Type="http://schemas.openxmlformats.org/officeDocument/2006/relationships/slideLayout" Target="../slideLayouts/slideLayout21.xml"/></Relationships>
</file>

<file path=ppt/slides/_rels/slide3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jpeg"/><Relationship Id="rId1" Type="http://schemas.openxmlformats.org/officeDocument/2006/relationships/slideLayout" Target="../slideLayouts/slideLayout21.xml"/></Relationships>
</file>

<file path=ppt/slides/_rels/slide380.xml.rels><?xml version="1.0" encoding="UTF-8" standalone="yes"?>
<Relationships xmlns="http://schemas.openxmlformats.org/package/2006/relationships"><Relationship Id="rId2" Type="http://schemas.openxmlformats.org/officeDocument/2006/relationships/image" Target="../media/image415.png"/><Relationship Id="rId1" Type="http://schemas.openxmlformats.org/officeDocument/2006/relationships/slideLayout" Target="../slideLayouts/slideLayout21.xml"/></Relationships>
</file>

<file path=ppt/slides/_rels/slide381.xml.rels><?xml version="1.0" encoding="UTF-8" standalone="yes"?>
<Relationships xmlns="http://schemas.openxmlformats.org/package/2006/relationships"><Relationship Id="rId2" Type="http://schemas.openxmlformats.org/officeDocument/2006/relationships/image" Target="../media/image416.png"/><Relationship Id="rId1" Type="http://schemas.openxmlformats.org/officeDocument/2006/relationships/slideLayout" Target="../slideLayouts/slideLayout21.xml"/></Relationships>
</file>

<file path=ppt/slides/_rels/slide382.xml.rels><?xml version="1.0" encoding="UTF-8" standalone="yes"?>
<Relationships xmlns="http://schemas.openxmlformats.org/package/2006/relationships"><Relationship Id="rId2" Type="http://schemas.openxmlformats.org/officeDocument/2006/relationships/image" Target="../media/image417.png"/><Relationship Id="rId1" Type="http://schemas.openxmlformats.org/officeDocument/2006/relationships/slideLayout" Target="../slideLayouts/slideLayout21.xml"/></Relationships>
</file>

<file path=ppt/slides/_rels/slide383.xml.rels><?xml version="1.0" encoding="UTF-8" standalone="yes"?>
<Relationships xmlns="http://schemas.openxmlformats.org/package/2006/relationships"><Relationship Id="rId2" Type="http://schemas.openxmlformats.org/officeDocument/2006/relationships/image" Target="../media/image418.png"/><Relationship Id="rId1" Type="http://schemas.openxmlformats.org/officeDocument/2006/relationships/slideLayout" Target="../slideLayouts/slideLayout21.xml"/></Relationships>
</file>

<file path=ppt/slides/_rels/slide384.xml.rels><?xml version="1.0" encoding="UTF-8" standalone="yes"?>
<Relationships xmlns="http://schemas.openxmlformats.org/package/2006/relationships"><Relationship Id="rId2" Type="http://schemas.openxmlformats.org/officeDocument/2006/relationships/image" Target="../media/image419.png"/><Relationship Id="rId1" Type="http://schemas.openxmlformats.org/officeDocument/2006/relationships/slideLayout" Target="../slideLayouts/slideLayout21.xml"/></Relationships>
</file>

<file path=ppt/slides/_rels/slide385.xml.rels><?xml version="1.0" encoding="UTF-8" standalone="yes"?>
<Relationships xmlns="http://schemas.openxmlformats.org/package/2006/relationships"><Relationship Id="rId3" Type="http://schemas.openxmlformats.org/officeDocument/2006/relationships/image" Target="../media/image421.png"/><Relationship Id="rId2" Type="http://schemas.openxmlformats.org/officeDocument/2006/relationships/image" Target="../media/image420.jpeg"/><Relationship Id="rId1" Type="http://schemas.openxmlformats.org/officeDocument/2006/relationships/slideLayout" Target="../slideLayouts/slideLayout21.xml"/></Relationships>
</file>

<file path=ppt/slides/_rels/slide386.xml.rels><?xml version="1.0" encoding="UTF-8" standalone="yes"?>
<Relationships xmlns="http://schemas.openxmlformats.org/package/2006/relationships"><Relationship Id="rId2" Type="http://schemas.openxmlformats.org/officeDocument/2006/relationships/image" Target="../media/image422.png"/><Relationship Id="rId1" Type="http://schemas.openxmlformats.org/officeDocument/2006/relationships/slideLayout" Target="../slideLayouts/slideLayout21.xml"/></Relationships>
</file>

<file path=ppt/slides/_rels/slide387.xml.rels><?xml version="1.0" encoding="UTF-8" standalone="yes"?>
<Relationships xmlns="http://schemas.openxmlformats.org/package/2006/relationships"><Relationship Id="rId2" Type="http://schemas.openxmlformats.org/officeDocument/2006/relationships/image" Target="../media/image423.png"/><Relationship Id="rId1" Type="http://schemas.openxmlformats.org/officeDocument/2006/relationships/slideLayout" Target="../slideLayouts/slideLayout21.xml"/></Relationships>
</file>

<file path=ppt/slides/_rels/slide388.xml.rels><?xml version="1.0" encoding="UTF-8" standalone="yes"?>
<Relationships xmlns="http://schemas.openxmlformats.org/package/2006/relationships"><Relationship Id="rId2" Type="http://schemas.openxmlformats.org/officeDocument/2006/relationships/image" Target="../media/image424.png"/><Relationship Id="rId1" Type="http://schemas.openxmlformats.org/officeDocument/2006/relationships/slideLayout" Target="../slideLayouts/slideLayout21.xml"/></Relationships>
</file>

<file path=ppt/slides/_rels/slide389.xml.rels><?xml version="1.0" encoding="UTF-8" standalone="yes"?>
<Relationships xmlns="http://schemas.openxmlformats.org/package/2006/relationships"><Relationship Id="rId2" Type="http://schemas.openxmlformats.org/officeDocument/2006/relationships/image" Target="../media/image424.png"/><Relationship Id="rId1" Type="http://schemas.openxmlformats.org/officeDocument/2006/relationships/slideLayout" Target="../slideLayouts/slideLayout21.xml"/></Relationships>
</file>

<file path=ppt/slides/_rels/slide3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jpeg"/><Relationship Id="rId1" Type="http://schemas.openxmlformats.org/officeDocument/2006/relationships/slideLayout" Target="../slideLayouts/slideLayout21.xml"/></Relationships>
</file>

<file path=ppt/slides/_rels/slide390.xml.rels><?xml version="1.0" encoding="UTF-8" standalone="yes"?>
<Relationships xmlns="http://schemas.openxmlformats.org/package/2006/relationships"><Relationship Id="rId2" Type="http://schemas.openxmlformats.org/officeDocument/2006/relationships/image" Target="../media/image424.png"/><Relationship Id="rId1" Type="http://schemas.openxmlformats.org/officeDocument/2006/relationships/slideLayout" Target="../slideLayouts/slideLayout21.xml"/></Relationships>
</file>

<file path=ppt/slides/_rels/slide391.xml.rels><?xml version="1.0" encoding="UTF-8" standalone="yes"?>
<Relationships xmlns="http://schemas.openxmlformats.org/package/2006/relationships"><Relationship Id="rId2" Type="http://schemas.openxmlformats.org/officeDocument/2006/relationships/image" Target="../media/image425.png"/><Relationship Id="rId1" Type="http://schemas.openxmlformats.org/officeDocument/2006/relationships/slideLayout" Target="../slideLayouts/slideLayout21.xml"/></Relationships>
</file>

<file path=ppt/slides/_rels/slide392.xml.rels><?xml version="1.0" encoding="UTF-8" standalone="yes"?>
<Relationships xmlns="http://schemas.openxmlformats.org/package/2006/relationships"><Relationship Id="rId2" Type="http://schemas.openxmlformats.org/officeDocument/2006/relationships/image" Target="../media/image380.png"/><Relationship Id="rId1" Type="http://schemas.openxmlformats.org/officeDocument/2006/relationships/slideLayout" Target="../slideLayouts/slideLayout21.xml"/></Relationships>
</file>

<file path=ppt/slides/_rels/slide393.xml.rels><?xml version="1.0" encoding="UTF-8" standalone="yes"?>
<Relationships xmlns="http://schemas.openxmlformats.org/package/2006/relationships"><Relationship Id="rId2" Type="http://schemas.openxmlformats.org/officeDocument/2006/relationships/image" Target="../media/image426.png"/><Relationship Id="rId1" Type="http://schemas.openxmlformats.org/officeDocument/2006/relationships/slideLayout" Target="../slideLayouts/slideLayout21.xml"/></Relationships>
</file>

<file path=ppt/slides/_rels/slide394.xml.rels><?xml version="1.0" encoding="UTF-8" standalone="yes"?>
<Relationships xmlns="http://schemas.openxmlformats.org/package/2006/relationships"><Relationship Id="rId2" Type="http://schemas.openxmlformats.org/officeDocument/2006/relationships/image" Target="../media/image427.png"/><Relationship Id="rId1" Type="http://schemas.openxmlformats.org/officeDocument/2006/relationships/slideLayout" Target="../slideLayouts/slideLayout21.xml"/></Relationships>
</file>

<file path=ppt/slides/_rels/slide395.xml.rels><?xml version="1.0" encoding="UTF-8" standalone="yes"?>
<Relationships xmlns="http://schemas.openxmlformats.org/package/2006/relationships"><Relationship Id="rId2" Type="http://schemas.openxmlformats.org/officeDocument/2006/relationships/image" Target="../media/image428.png"/><Relationship Id="rId1" Type="http://schemas.openxmlformats.org/officeDocument/2006/relationships/slideLayout" Target="../slideLayouts/slideLayout21.xml"/></Relationships>
</file>

<file path=ppt/slides/_rels/slide396.xml.rels><?xml version="1.0" encoding="UTF-8" standalone="yes"?>
<Relationships xmlns="http://schemas.openxmlformats.org/package/2006/relationships"><Relationship Id="rId2" Type="http://schemas.openxmlformats.org/officeDocument/2006/relationships/image" Target="../media/image429.png"/><Relationship Id="rId1" Type="http://schemas.openxmlformats.org/officeDocument/2006/relationships/slideLayout" Target="../slideLayouts/slideLayout21.xml"/></Relationships>
</file>

<file path=ppt/slides/_rels/slide397.xml.rels><?xml version="1.0" encoding="UTF-8" standalone="yes"?>
<Relationships xmlns="http://schemas.openxmlformats.org/package/2006/relationships"><Relationship Id="rId2" Type="http://schemas.openxmlformats.org/officeDocument/2006/relationships/image" Target="../media/image429.png"/><Relationship Id="rId1" Type="http://schemas.openxmlformats.org/officeDocument/2006/relationships/slideLayout" Target="../slideLayouts/slideLayout21.xml"/></Relationships>
</file>

<file path=ppt/slides/_rels/slide398.xml.rels><?xml version="1.0" encoding="UTF-8" standalone="yes"?>
<Relationships xmlns="http://schemas.openxmlformats.org/package/2006/relationships"><Relationship Id="rId3" Type="http://schemas.openxmlformats.org/officeDocument/2006/relationships/image" Target="../media/image431.png"/><Relationship Id="rId2" Type="http://schemas.openxmlformats.org/officeDocument/2006/relationships/image" Target="../media/image430.jpeg"/><Relationship Id="rId1" Type="http://schemas.openxmlformats.org/officeDocument/2006/relationships/slideLayout" Target="../slideLayouts/slideLayout21.xml"/></Relationships>
</file>

<file path=ppt/slides/_rels/slide399.xml.rels><?xml version="1.0" encoding="UTF-8" standalone="yes"?>
<Relationships xmlns="http://schemas.openxmlformats.org/package/2006/relationships"><Relationship Id="rId3" Type="http://schemas.openxmlformats.org/officeDocument/2006/relationships/image" Target="../media/image433.png"/><Relationship Id="rId2" Type="http://schemas.openxmlformats.org/officeDocument/2006/relationships/image" Target="../media/image432.jpeg"/><Relationship Id="rId1" Type="http://schemas.openxmlformats.org/officeDocument/2006/relationships/slideLayout" Target="../slideLayouts/slideLayout21.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16.xml"/><Relationship Id="rId6" Type="http://schemas.openxmlformats.org/officeDocument/2006/relationships/image" Target="../media/image15.jpeg"/><Relationship Id="rId5" Type="http://schemas.openxmlformats.org/officeDocument/2006/relationships/image" Target="../media/image14.png"/><Relationship Id="rId4" Type="http://schemas.openxmlformats.org/officeDocument/2006/relationships/image" Target="../media/image13.jpeg"/></Relationships>
</file>

<file path=ppt/slides/_rels/slide4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jpeg"/><Relationship Id="rId1" Type="http://schemas.openxmlformats.org/officeDocument/2006/relationships/slideLayout" Target="../slideLayouts/slideLayout21.xml"/></Relationships>
</file>

<file path=ppt/slides/_rels/slide400.xml.rels><?xml version="1.0" encoding="UTF-8" standalone="yes"?>
<Relationships xmlns="http://schemas.openxmlformats.org/package/2006/relationships"><Relationship Id="rId2" Type="http://schemas.openxmlformats.org/officeDocument/2006/relationships/image" Target="../media/image434.png"/><Relationship Id="rId1" Type="http://schemas.openxmlformats.org/officeDocument/2006/relationships/slideLayout" Target="../slideLayouts/slideLayout21.xml"/></Relationships>
</file>

<file path=ppt/slides/_rels/slide401.xml.rels><?xml version="1.0" encoding="UTF-8" standalone="yes"?>
<Relationships xmlns="http://schemas.openxmlformats.org/package/2006/relationships"><Relationship Id="rId2" Type="http://schemas.openxmlformats.org/officeDocument/2006/relationships/image" Target="../media/image435.png"/><Relationship Id="rId1" Type="http://schemas.openxmlformats.org/officeDocument/2006/relationships/slideLayout" Target="../slideLayouts/slideLayout21.xml"/></Relationships>
</file>

<file path=ppt/slides/_rels/slide40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5.xml"/></Relationships>
</file>

<file path=ppt/slides/_rels/slide4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41.jpeg"/><Relationship Id="rId1" Type="http://schemas.openxmlformats.org/officeDocument/2006/relationships/slideLayout" Target="../slideLayouts/slideLayout21.xml"/></Relationships>
</file>

<file path=ppt/slides/_rels/slide4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42.jpeg"/><Relationship Id="rId1" Type="http://schemas.openxmlformats.org/officeDocument/2006/relationships/slideLayout" Target="../slideLayouts/slideLayout21.xml"/></Relationships>
</file>

<file path=ppt/slides/_rels/slide43.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1.xml"/></Relationships>
</file>

<file path=ppt/slides/_rels/slide4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20.jpeg"/><Relationship Id="rId1" Type="http://schemas.openxmlformats.org/officeDocument/2006/relationships/slideLayout" Target="../slideLayouts/slideLayout21.xml"/></Relationships>
</file>

<file path=ppt/slides/_rels/slide4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jpeg"/><Relationship Id="rId1" Type="http://schemas.openxmlformats.org/officeDocument/2006/relationships/slideLayout" Target="../slideLayouts/slideLayout21.xml"/></Relationships>
</file>

<file path=ppt/slides/_rels/slide4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Layout" Target="../slideLayouts/slideLayout21.xml"/></Relationships>
</file>

<file path=ppt/slides/_rels/slide4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jpeg"/><Relationship Id="rId1" Type="http://schemas.openxmlformats.org/officeDocument/2006/relationships/slideLayout" Target="../slideLayouts/slideLayout21.xml"/></Relationships>
</file>

<file path=ppt/slides/_rels/slide4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jpeg"/><Relationship Id="rId1" Type="http://schemas.openxmlformats.org/officeDocument/2006/relationships/slideLayout" Target="../slideLayouts/slideLayout21.xml"/></Relationships>
</file>

<file path=ppt/slides/_rels/slide4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0.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jpeg"/><Relationship Id="rId1" Type="http://schemas.openxmlformats.org/officeDocument/2006/relationships/slideLayout" Target="../slideLayouts/slideLayout21.xml"/></Relationships>
</file>

<file path=ppt/slides/_rels/slide5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jpeg"/><Relationship Id="rId1" Type="http://schemas.openxmlformats.org/officeDocument/2006/relationships/slideLayout" Target="../slideLayouts/slideLayout21.xml"/></Relationships>
</file>

<file path=ppt/slides/_rels/slide52.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jpeg"/><Relationship Id="rId1" Type="http://schemas.openxmlformats.org/officeDocument/2006/relationships/slideLayout" Target="../slideLayouts/slideLayout21.xml"/></Relationships>
</file>

<file path=ppt/slides/_rels/slide53.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46.jpeg"/><Relationship Id="rId1" Type="http://schemas.openxmlformats.org/officeDocument/2006/relationships/slideLayout" Target="../slideLayouts/slideLayout21.xml"/></Relationships>
</file>

<file path=ppt/slides/_rels/slide54.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jpeg"/><Relationship Id="rId1" Type="http://schemas.openxmlformats.org/officeDocument/2006/relationships/slideLayout" Target="../slideLayouts/slideLayout21.xml"/></Relationships>
</file>

<file path=ppt/slides/_rels/slide5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57.jpeg"/><Relationship Id="rId1" Type="http://schemas.openxmlformats.org/officeDocument/2006/relationships/slideLayout" Target="../slideLayouts/slideLayout21.xml"/></Relationships>
</file>

<file path=ppt/slides/_rels/slide56.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1.xml"/></Relationships>
</file>

<file path=ppt/slides/_rels/slide5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Layout" Target="../slideLayouts/slideLayout21.xml"/></Relationships>
</file>

<file path=ppt/slides/_rels/slide5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59.jpeg"/><Relationship Id="rId1" Type="http://schemas.openxmlformats.org/officeDocument/2006/relationships/slideLayout" Target="../slideLayouts/slideLayout21.xml"/></Relationships>
</file>

<file path=ppt/slides/_rels/slide5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60.jpeg"/><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7.jpeg"/><Relationship Id="rId1" Type="http://schemas.openxmlformats.org/officeDocument/2006/relationships/slideLayout" Target="../slideLayouts/slideLayout16.xml"/></Relationships>
</file>

<file path=ppt/slides/_rels/slide60.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jpeg"/><Relationship Id="rId1" Type="http://schemas.openxmlformats.org/officeDocument/2006/relationships/slideLayout" Target="../slideLayouts/slideLayout21.xml"/></Relationships>
</file>

<file path=ppt/slides/_rels/slide61.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jpeg"/><Relationship Id="rId1" Type="http://schemas.openxmlformats.org/officeDocument/2006/relationships/slideLayout" Target="../slideLayouts/slideLayout21.xml"/></Relationships>
</file>

<file path=ppt/slides/_rels/slide6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65.jpeg"/><Relationship Id="rId1" Type="http://schemas.openxmlformats.org/officeDocument/2006/relationships/slideLayout" Target="../slideLayouts/slideLayout21.xml"/></Relationships>
</file>

<file path=ppt/slides/_rels/slide6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66.jpeg"/><Relationship Id="rId1" Type="http://schemas.openxmlformats.org/officeDocument/2006/relationships/slideLayout" Target="../slideLayouts/slideLayout21.xml"/></Relationships>
</file>

<file path=ppt/slides/_rels/slide6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67.jpeg"/><Relationship Id="rId1" Type="http://schemas.openxmlformats.org/officeDocument/2006/relationships/slideLayout" Target="../slideLayouts/slideLayout21.xml"/></Relationships>
</file>

<file path=ppt/slides/_rels/slide6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68.jpeg"/><Relationship Id="rId1" Type="http://schemas.openxmlformats.org/officeDocument/2006/relationships/slideLayout" Target="../slideLayouts/slideLayout21.xml"/></Relationships>
</file>

<file path=ppt/slides/_rels/slide6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69.jpeg"/><Relationship Id="rId1" Type="http://schemas.openxmlformats.org/officeDocument/2006/relationships/slideLayout" Target="../slideLayouts/slideLayout21.xml"/></Relationships>
</file>

<file path=ppt/slides/_rels/slide6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70.jpeg"/><Relationship Id="rId1" Type="http://schemas.openxmlformats.org/officeDocument/2006/relationships/slideLayout" Target="../slideLayouts/slideLayout21.xml"/></Relationships>
</file>

<file path=ppt/slides/_rels/slide68.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jpeg"/><Relationship Id="rId1" Type="http://schemas.openxmlformats.org/officeDocument/2006/relationships/slideLayout" Target="../slideLayouts/slideLayout21.xml"/></Relationships>
</file>

<file path=ppt/slides/_rels/slide6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73.jpeg"/><Relationship Id="rId1" Type="http://schemas.openxmlformats.org/officeDocument/2006/relationships/slideLayout" Target="../slideLayouts/slideLayout21.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Layout" Target="../slideLayouts/slideLayout21.xml"/></Relationships>
</file>

<file path=ppt/slides/_rels/slide7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74.jpeg"/><Relationship Id="rId1" Type="http://schemas.openxmlformats.org/officeDocument/2006/relationships/slideLayout" Target="../slideLayouts/slideLayout21.xml"/></Relationships>
</file>

<file path=ppt/slides/_rels/slide72.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5.jpeg"/><Relationship Id="rId1" Type="http://schemas.openxmlformats.org/officeDocument/2006/relationships/slideLayout" Target="../slideLayouts/slideLayout21.xml"/></Relationships>
</file>

<file path=ppt/slides/_rels/slide73.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75.jpeg"/><Relationship Id="rId1" Type="http://schemas.openxmlformats.org/officeDocument/2006/relationships/slideLayout" Target="../slideLayouts/slideLayout21.xml"/></Relationships>
</file>

<file path=ppt/slides/_rels/slide74.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24.xml"/></Relationships>
</file>

<file path=ppt/slides/_rels/slide75.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24.xml"/></Relationships>
</file>

<file path=ppt/slides/_rels/slide76.xml.rels><?xml version="1.0" encoding="UTF-8" standalone="yes"?>
<Relationships xmlns="http://schemas.openxmlformats.org/package/2006/relationships"><Relationship Id="rId2" Type="http://schemas.openxmlformats.org/officeDocument/2006/relationships/image" Target="../media/image80.jpeg"/><Relationship Id="rId1" Type="http://schemas.openxmlformats.org/officeDocument/2006/relationships/slideLayout" Target="../slideLayouts/slideLayout24.xml"/></Relationships>
</file>

<file path=ppt/slides/_rels/slide77.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1.jpeg"/><Relationship Id="rId1" Type="http://schemas.openxmlformats.org/officeDocument/2006/relationships/slideLayout" Target="../slideLayouts/slideLayout21.xml"/></Relationships>
</file>

<file path=ppt/slides/_rels/slide78.xml.rels><?xml version="1.0" encoding="UTF-8" standalone="yes"?>
<Relationships xmlns="http://schemas.openxmlformats.org/package/2006/relationships"><Relationship Id="rId2" Type="http://schemas.openxmlformats.org/officeDocument/2006/relationships/image" Target="../media/image83.jpeg"/><Relationship Id="rId1" Type="http://schemas.openxmlformats.org/officeDocument/2006/relationships/slideLayout" Target="../slideLayouts/slideLayout24.xml"/></Relationships>
</file>

<file path=ppt/slides/_rels/slide79.xml.rels><?xml version="1.0" encoding="UTF-8" standalone="yes"?>
<Relationships xmlns="http://schemas.openxmlformats.org/package/2006/relationships"><Relationship Id="rId2" Type="http://schemas.openxmlformats.org/officeDocument/2006/relationships/image" Target="../media/image84.jpeg"/><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Layout" Target="../slideLayouts/slideLayout16.xml"/></Relationships>
</file>

<file path=ppt/slides/_rels/slide80.xml.rels><?xml version="1.0" encoding="UTF-8" standalone="yes"?>
<Relationships xmlns="http://schemas.openxmlformats.org/package/2006/relationships"><Relationship Id="rId2" Type="http://schemas.openxmlformats.org/officeDocument/2006/relationships/image" Target="../media/image85.jpeg"/><Relationship Id="rId1" Type="http://schemas.openxmlformats.org/officeDocument/2006/relationships/slideLayout" Target="../slideLayouts/slideLayout24.xml"/></Relationships>
</file>

<file path=ppt/slides/_rels/slide81.xml.rels><?xml version="1.0" encoding="UTF-8" standalone="yes"?>
<Relationships xmlns="http://schemas.openxmlformats.org/package/2006/relationships"><Relationship Id="rId2" Type="http://schemas.openxmlformats.org/officeDocument/2006/relationships/image" Target="../media/image86.jpeg"/><Relationship Id="rId1" Type="http://schemas.openxmlformats.org/officeDocument/2006/relationships/slideLayout" Target="../slideLayouts/slideLayout21.xml"/></Relationships>
</file>

<file path=ppt/slides/_rels/slide82.xml.rels><?xml version="1.0" encoding="UTF-8" standalone="yes"?>
<Relationships xmlns="http://schemas.openxmlformats.org/package/2006/relationships"><Relationship Id="rId2" Type="http://schemas.openxmlformats.org/officeDocument/2006/relationships/image" Target="../media/image87.jpeg"/><Relationship Id="rId1" Type="http://schemas.openxmlformats.org/officeDocument/2006/relationships/slideLayout" Target="../slideLayouts/slideLayout21.xml"/></Relationships>
</file>

<file path=ppt/slides/_rels/slide83.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88.jpeg"/><Relationship Id="rId1" Type="http://schemas.openxmlformats.org/officeDocument/2006/relationships/slideLayout" Target="../slideLayouts/slideLayout21.xml"/></Relationships>
</file>

<file path=ppt/slides/_rels/slide8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Layout" Target="../slideLayouts/slideLayout21.xml"/></Relationships>
</file>

<file path=ppt/slides/_rels/slide85.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0.jpeg"/><Relationship Id="rId1" Type="http://schemas.openxmlformats.org/officeDocument/2006/relationships/slideLayout" Target="../slideLayouts/slideLayout21.xml"/></Relationships>
</file>

<file path=ppt/slides/_rels/slide86.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image" Target="../media/image92.jpeg"/><Relationship Id="rId1" Type="http://schemas.openxmlformats.org/officeDocument/2006/relationships/slideLayout" Target="../slideLayouts/slideLayout21.xml"/></Relationships>
</file>

<file path=ppt/slides/_rels/slide87.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image" Target="../media/image92.jpeg"/><Relationship Id="rId1" Type="http://schemas.openxmlformats.org/officeDocument/2006/relationships/slideLayout" Target="../slideLayouts/slideLayout21.xml"/></Relationships>
</file>

<file path=ppt/slides/_rels/slide8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Layout" Target="../slideLayouts/slideLayout21.xml"/></Relationships>
</file>

<file path=ppt/slides/_rels/slide89.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image" Target="../media/image92.jpeg"/><Relationship Id="rId1" Type="http://schemas.openxmlformats.org/officeDocument/2006/relationships/slideLayout" Target="../slideLayouts/slideLayout21.xml"/></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Layout" Target="../slideLayouts/slideLayout21.xml"/></Relationships>
</file>

<file path=ppt/slides/_rels/slide90.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image" Target="../media/image94.jpeg"/><Relationship Id="rId1" Type="http://schemas.openxmlformats.org/officeDocument/2006/relationships/slideLayout" Target="../slideLayouts/slideLayout21.xml"/></Relationships>
</file>

<file path=ppt/slides/_rels/slide9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96.jpeg"/><Relationship Id="rId1" Type="http://schemas.openxmlformats.org/officeDocument/2006/relationships/slideLayout" Target="../slideLayouts/slideLayout21.xml"/></Relationships>
</file>

<file path=ppt/slides/_rels/slide9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97.jpeg"/><Relationship Id="rId1" Type="http://schemas.openxmlformats.org/officeDocument/2006/relationships/slideLayout" Target="../slideLayouts/slideLayout21.xml"/></Relationships>
</file>

<file path=ppt/slides/_rels/slide9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98.jpeg"/><Relationship Id="rId1" Type="http://schemas.openxmlformats.org/officeDocument/2006/relationships/slideLayout" Target="../slideLayouts/slideLayout21.xml"/></Relationships>
</file>

<file path=ppt/slides/_rels/slide94.xml.rels><?xml version="1.0" encoding="UTF-8" standalone="yes"?>
<Relationships xmlns="http://schemas.openxmlformats.org/package/2006/relationships"><Relationship Id="rId2" Type="http://schemas.openxmlformats.org/officeDocument/2006/relationships/image" Target="../media/image99.png"/><Relationship Id="rId1" Type="http://schemas.openxmlformats.org/officeDocument/2006/relationships/slideLayout" Target="../slideLayouts/slideLayout21.xml"/></Relationships>
</file>

<file path=ppt/slides/_rels/slide95.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image" Target="../media/image100.jpeg"/><Relationship Id="rId1" Type="http://schemas.openxmlformats.org/officeDocument/2006/relationships/slideLayout" Target="../slideLayouts/slideLayout21.xml"/></Relationships>
</file>

<file path=ppt/slides/_rels/slide96.xml.rels><?xml version="1.0" encoding="UTF-8" standalone="yes"?>
<Relationships xmlns="http://schemas.openxmlformats.org/package/2006/relationships"><Relationship Id="rId2" Type="http://schemas.openxmlformats.org/officeDocument/2006/relationships/image" Target="../media/image102.jpeg"/><Relationship Id="rId1" Type="http://schemas.openxmlformats.org/officeDocument/2006/relationships/slideLayout" Target="../slideLayouts/slideLayout21.xml"/></Relationships>
</file>

<file path=ppt/slides/_rels/slide97.xml.rels><?xml version="1.0" encoding="UTF-8" standalone="yes"?>
<Relationships xmlns="http://schemas.openxmlformats.org/package/2006/relationships"><Relationship Id="rId2" Type="http://schemas.openxmlformats.org/officeDocument/2006/relationships/image" Target="../media/image103.jpeg"/><Relationship Id="rId1" Type="http://schemas.openxmlformats.org/officeDocument/2006/relationships/slideLayout" Target="../slideLayouts/slideLayout21.xml"/></Relationships>
</file>

<file path=ppt/slides/_rels/slide98.xml.rels><?xml version="1.0" encoding="UTF-8" standalone="yes"?>
<Relationships xmlns="http://schemas.openxmlformats.org/package/2006/relationships"><Relationship Id="rId2" Type="http://schemas.openxmlformats.org/officeDocument/2006/relationships/image" Target="../media/image104.jpeg"/><Relationship Id="rId1" Type="http://schemas.openxmlformats.org/officeDocument/2006/relationships/slideLayout" Target="../slideLayouts/slideLayout21.xml"/></Relationships>
</file>

<file path=ppt/slides/_rels/slide99.xml.rels><?xml version="1.0" encoding="UTF-8" standalone="yes"?>
<Relationships xmlns="http://schemas.openxmlformats.org/package/2006/relationships"><Relationship Id="rId2" Type="http://schemas.openxmlformats.org/officeDocument/2006/relationships/image" Target="../media/image105.jpeg"/><Relationship Id="rId1" Type="http://schemas.openxmlformats.org/officeDocument/2006/relationships/slideLayout" Target="../slideLayouts/slideLayout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5" name="This PowerPoint/Keynote presentation is a companion to the Mastering the English Bible course.…"/>
          <p:cNvSpPr txBox="1"/>
          <p:nvPr/>
        </p:nvSpPr>
        <p:spPr>
          <a:xfrm>
            <a:off x="584200" y="1130300"/>
            <a:ext cx="11836400" cy="74930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8100" tIns="38100" rIns="38100" bIns="38100" anchor="ctr">
            <a:spAutoFit/>
          </a:bodyPr>
          <a:lstStyle/>
          <a:p>
            <a:pPr>
              <a:buClr>
                <a:srgbClr val="FFFB00"/>
              </a:buClr>
              <a:buFont typeface="Arial"/>
              <a:defRPr sz="3400" b="0" cap="none">
                <a:solidFill>
                  <a:srgbClr val="FFFFFF"/>
                </a:solidFill>
                <a:effectLst>
                  <a:outerShdw blurRad="12700" dist="25400" dir="2700000" rotWithShape="0">
                    <a:srgbClr val="000000"/>
                  </a:outerShdw>
                </a:effectLst>
              </a:defRPr>
            </a:pPr>
            <a:r>
              <a:t>This PowerPoint/Keynote presentation is a companion to the </a:t>
            </a:r>
            <a:r>
              <a:rPr i="1"/>
              <a:t>Mastering the English Bible </a:t>
            </a:r>
            <a:r>
              <a:t>course.</a:t>
            </a:r>
          </a:p>
          <a:p>
            <a:pPr>
              <a:buClr>
                <a:srgbClr val="FFFB00"/>
              </a:buClr>
              <a:buFont typeface="Arial"/>
              <a:defRPr sz="3400" b="0" i="1" cap="none">
                <a:solidFill>
                  <a:srgbClr val="FFFFFF"/>
                </a:solidFill>
                <a:effectLst>
                  <a:outerShdw blurRad="12700" dist="25400" dir="2700000" rotWithShape="0">
                    <a:srgbClr val="000000"/>
                  </a:outerShdw>
                </a:effectLst>
              </a:defRPr>
            </a:pPr>
            <a:endParaRPr/>
          </a:p>
          <a:p>
            <a:pPr>
              <a:buClr>
                <a:srgbClr val="FFFB00"/>
              </a:buClr>
              <a:buFont typeface="Arial"/>
              <a:defRPr sz="3400" b="0" cap="none">
                <a:solidFill>
                  <a:srgbClr val="FFFFFF"/>
                </a:solidFill>
                <a:effectLst>
                  <a:outerShdw blurRad="12700" dist="25400" dir="2700000" rotWithShape="0">
                    <a:srgbClr val="000000"/>
                  </a:outerShdw>
                </a:effectLst>
              </a:defRPr>
            </a:pPr>
            <a:r>
              <a:t>Copyright 2023 </a:t>
            </a:r>
          </a:p>
          <a:p>
            <a:pPr>
              <a:buClr>
                <a:srgbClr val="FFFB00"/>
              </a:buClr>
              <a:buFont typeface="Arial"/>
              <a:defRPr sz="3400" b="0" cap="none">
                <a:solidFill>
                  <a:srgbClr val="FFFFFF"/>
                </a:solidFill>
                <a:effectLst>
                  <a:outerShdw blurRad="12700" dist="25400" dir="2700000" rotWithShape="0">
                    <a:srgbClr val="000000"/>
                  </a:outerShdw>
                </a:effectLst>
              </a:defRPr>
            </a:pPr>
            <a:endParaRPr/>
          </a:p>
          <a:p>
            <a:pPr>
              <a:buClr>
                <a:srgbClr val="FFFB00"/>
              </a:buClr>
              <a:buFont typeface="Arial"/>
              <a:defRPr sz="3400" b="0" i="1" cap="none">
                <a:solidFill>
                  <a:srgbClr val="FFFFFF"/>
                </a:solidFill>
                <a:effectLst>
                  <a:outerShdw blurRad="12700" dist="25400" dir="2700000" rotWithShape="0">
                    <a:srgbClr val="000000"/>
                  </a:outerShdw>
                </a:effectLst>
              </a:defRPr>
            </a:pPr>
            <a:r>
              <a:t>Way of Life Literature</a:t>
            </a:r>
            <a:br/>
            <a:r>
              <a:t>P. O. Box 610368</a:t>
            </a:r>
            <a:br/>
            <a:r>
              <a:t>Port Huron, MI 48061</a:t>
            </a:r>
            <a:br/>
            <a:r>
              <a:t>866-295-4143</a:t>
            </a:r>
            <a:br/>
            <a:r>
              <a:t>http://www.wayoflife.org</a:t>
            </a:r>
            <a:br>
              <a:rPr u="sng"/>
            </a:br>
            <a:r>
              <a:t>fbns@wayoflife.org </a:t>
            </a:r>
          </a:p>
          <a:p>
            <a:pPr>
              <a:buClr>
                <a:srgbClr val="FFFB00"/>
              </a:buClr>
              <a:buFont typeface="Arial"/>
              <a:defRPr sz="3400" b="0" i="1" cap="none">
                <a:solidFill>
                  <a:srgbClr val="FFFFFF"/>
                </a:solidFill>
                <a:effectLst>
                  <a:outerShdw blurRad="12700" dist="25400" dir="2700000" rotWithShape="0">
                    <a:srgbClr val="000000"/>
                  </a:outerShdw>
                </a:effectLst>
              </a:defRPr>
            </a:pPr>
            <a:r>
              <a:t>In Canada</a:t>
            </a:r>
          </a:p>
          <a:p>
            <a:pPr>
              <a:buClr>
                <a:srgbClr val="FFFB00"/>
              </a:buClr>
              <a:buFont typeface="Arial"/>
              <a:defRPr sz="3400" b="0" cap="none">
                <a:solidFill>
                  <a:srgbClr val="FFFFFF"/>
                </a:solidFill>
                <a:effectLst>
                  <a:outerShdw blurRad="12700" dist="25400" dir="2700000" rotWithShape="0">
                    <a:srgbClr val="000000"/>
                  </a:outerShdw>
                </a:effectLst>
              </a:defRPr>
            </a:pPr>
            <a:r>
              <a:t>Bethel Baptist Church, 4212 Campbell St. N., London, Ontario N6P 1A6 </a:t>
            </a:r>
            <a:br/>
            <a:r>
              <a:t>519-652-2619 </a:t>
            </a:r>
          </a:p>
        </p:txBody>
      </p:sp>
      <p:pic>
        <p:nvPicPr>
          <p:cNvPr id="326" name="Pictorial Bible copy.jpeg" descr="Pictorial Bible copy.jpeg"/>
          <p:cNvPicPr>
            <a:picLocks noChangeAspect="1"/>
          </p:cNvPicPr>
          <p:nvPr/>
        </p:nvPicPr>
        <p:blipFill>
          <a:blip r:embed="rId2"/>
          <a:srcRect b="210"/>
          <a:stretch>
            <a:fillRect/>
          </a:stretch>
        </p:blipFill>
        <p:spPr>
          <a:xfrm>
            <a:off x="561556" y="2791968"/>
            <a:ext cx="3557064" cy="2662177"/>
          </a:xfrm>
          <a:prstGeom prst="rect">
            <a:avLst/>
          </a:prstGeom>
          <a:ln w="12700">
            <a:miter lim="400000"/>
          </a:ln>
        </p:spPr>
      </p:pic>
      <p:pic>
        <p:nvPicPr>
          <p:cNvPr id="327" name="Mastering the English Bible.jpeg" descr="Mastering the English Bible.jpeg"/>
          <p:cNvPicPr>
            <a:picLocks noChangeAspect="1"/>
          </p:cNvPicPr>
          <p:nvPr/>
        </p:nvPicPr>
        <p:blipFill>
          <a:blip r:embed="rId3"/>
          <a:stretch>
            <a:fillRect/>
          </a:stretch>
        </p:blipFill>
        <p:spPr>
          <a:xfrm>
            <a:off x="9420149" y="2474255"/>
            <a:ext cx="2767130" cy="4150696"/>
          </a:xfrm>
          <a:prstGeom prst="rect">
            <a:avLst/>
          </a:prstGeom>
          <a:ln w="12700">
            <a:miter lim="400000"/>
          </a:ln>
        </p:spPr>
      </p:pic>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4" name="map-bible ancient world patriarchs - Version 4.jpg" descr="map-bible ancient world patriarchs - Version 4.jpg"/>
          <p:cNvPicPr>
            <a:picLocks noChangeAspect="1"/>
          </p:cNvPicPr>
          <p:nvPr/>
        </p:nvPicPr>
        <p:blipFill>
          <a:blip r:embed="rId2"/>
          <a:stretch>
            <a:fillRect/>
          </a:stretch>
        </p:blipFill>
        <p:spPr>
          <a:xfrm>
            <a:off x="1041400" y="748252"/>
            <a:ext cx="10922000" cy="7240624"/>
          </a:xfrm>
          <a:prstGeom prst="rect">
            <a:avLst/>
          </a:prstGeom>
          <a:ln w="12700">
            <a:miter lim="400000"/>
          </a:ln>
        </p:spPr>
      </p:pic>
      <p:sp>
        <p:nvSpPr>
          <p:cNvPr id="365" name="Egypt is located southwest of Israel."/>
          <p:cNvSpPr txBox="1">
            <a:spLocks noGrp="1"/>
          </p:cNvSpPr>
          <p:nvPr>
            <p:ph type="body" sz="quarter" idx="1"/>
          </p:nvPr>
        </p:nvSpPr>
        <p:spPr>
          <a:xfrm>
            <a:off x="1041400" y="8255000"/>
            <a:ext cx="10922000" cy="1498600"/>
          </a:xfrm>
          <a:prstGeom prst="rect">
            <a:avLst/>
          </a:prstGeom>
        </p:spPr>
        <p:txBody>
          <a:bodyPr/>
          <a:lstStyle>
            <a:lvl1pPr algn="ctr">
              <a:defRPr sz="3400">
                <a:solidFill>
                  <a:srgbClr val="94E3FE"/>
                </a:solidFill>
              </a:defRPr>
            </a:lvl1pPr>
          </a:lstStyle>
          <a:p>
            <a:r>
              <a:t>Egypt is located southwest of Israel.</a:t>
            </a:r>
          </a:p>
        </p:txBody>
      </p:sp>
      <p:sp>
        <p:nvSpPr>
          <p:cNvPr id="366" name="egypt"/>
          <p:cNvSpPr txBox="1"/>
          <p:nvPr/>
        </p:nvSpPr>
        <p:spPr>
          <a:xfrm>
            <a:off x="4182119" y="5441832"/>
            <a:ext cx="1405757" cy="52093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000">
                <a:solidFill>
                  <a:srgbClr val="000000"/>
                </a:solidFill>
              </a:defRPr>
            </a:lvl1pPr>
          </a:lstStyle>
          <a:p>
            <a:r>
              <a:t>egypt</a:t>
            </a:r>
          </a:p>
        </p:txBody>
      </p:sp>
      <p:sp>
        <p:nvSpPr>
          <p:cNvPr id="367" name="ISRAEL"/>
          <p:cNvSpPr txBox="1"/>
          <p:nvPr/>
        </p:nvSpPr>
        <p:spPr>
          <a:xfrm>
            <a:off x="5587875" y="4368564"/>
            <a:ext cx="1511425" cy="52093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000">
                <a:solidFill>
                  <a:srgbClr val="000000"/>
                </a:solidFill>
              </a:defRPr>
            </a:lvl1pPr>
          </a:lstStyle>
          <a:p>
            <a:r>
              <a:t>ISRAEL</a:t>
            </a:r>
          </a:p>
        </p:txBody>
      </p:sp>
    </p:spTree>
  </p:cSld>
  <p:clrMapOvr>
    <a:masterClrMapping/>
  </p:clrMapOvr>
  <p:transition spd="med"/>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0" name="Ra(305x395).png" descr="Ra(305x395).png"/>
          <p:cNvPicPr>
            <a:picLocks noGrp="1"/>
          </p:cNvPicPr>
          <p:nvPr>
            <p:ph type="pic" idx="21"/>
          </p:nvPr>
        </p:nvPicPr>
        <p:blipFill>
          <a:blip r:embed="rId2"/>
          <a:stretch>
            <a:fillRect/>
          </a:stretch>
        </p:blipFill>
        <p:spPr>
          <a:xfrm>
            <a:off x="6680200" y="1219200"/>
            <a:ext cx="5524500" cy="7308813"/>
          </a:xfrm>
          <a:prstGeom prst="rect">
            <a:avLst/>
          </a:prstGeom>
        </p:spPr>
      </p:pic>
      <p:sp>
        <p:nvSpPr>
          <p:cNvPr id="791" name="The Egyptians worshipped the sun god Ra.…"/>
          <p:cNvSpPr txBox="1">
            <a:spLocks noGrp="1"/>
          </p:cNvSpPr>
          <p:nvPr>
            <p:ph type="body" sz="half" idx="1"/>
          </p:nvPr>
        </p:nvSpPr>
        <p:spPr>
          <a:xfrm>
            <a:off x="1168400" y="1651000"/>
            <a:ext cx="5549900" cy="5499100"/>
          </a:xfrm>
          <a:prstGeom prst="rect">
            <a:avLst/>
          </a:prstGeom>
        </p:spPr>
        <p:txBody>
          <a:bodyPr/>
          <a:lstStyle/>
          <a:p>
            <a:pPr>
              <a:defRPr sz="3400">
                <a:solidFill>
                  <a:srgbClr val="94E3FE"/>
                </a:solidFill>
              </a:defRPr>
            </a:pPr>
            <a:r>
              <a:t>The Egyptians worshipped the sun god Ra. </a:t>
            </a:r>
          </a:p>
          <a:p>
            <a:pPr>
              <a:defRPr sz="3400">
                <a:solidFill>
                  <a:srgbClr val="94E3FE"/>
                </a:solidFill>
              </a:defRPr>
            </a:pPr>
            <a:endParaRPr/>
          </a:p>
          <a:p>
            <a:pPr>
              <a:defRPr sz="3400">
                <a:solidFill>
                  <a:srgbClr val="94E3FE"/>
                </a:solidFill>
              </a:defRPr>
            </a:pPr>
            <a:r>
              <a:t>He was depicted as a falcon-headed man with a disc above his head.</a:t>
            </a:r>
          </a:p>
        </p:txBody>
      </p:sp>
      <p:sp>
        <p:nvSpPr>
          <p:cNvPr id="792" name="Line"/>
          <p:cNvSpPr/>
          <p:nvPr/>
        </p:nvSpPr>
        <p:spPr>
          <a:xfrm flipV="1">
            <a:off x="5731926" y="5392043"/>
            <a:ext cx="1575280" cy="1107248"/>
          </a:xfrm>
          <a:prstGeom prst="line">
            <a:avLst/>
          </a:prstGeom>
          <a:ln w="177800">
            <a:solidFill>
              <a:srgbClr val="FFFFFF"/>
            </a:solidFill>
            <a:miter lim="400000"/>
            <a:tailEnd type="triangle"/>
          </a:ln>
        </p:spPr>
        <p:txBody>
          <a:bodyPr lIns="50800" tIns="50800" rIns="50800" bIns="50800" anchor="ctr"/>
          <a:lstStyle/>
          <a:p>
            <a:pPr algn="l" defTabSz="457200">
              <a:defRPr sz="1200" b="0" cap="none">
                <a:solidFill>
                  <a:srgbClr val="000000"/>
                </a:solidFill>
              </a:defRPr>
            </a:pPr>
            <a:endParaRPr/>
          </a:p>
        </p:txBody>
      </p:sp>
    </p:spTree>
  </p:cSld>
  <p:clrMapOvr>
    <a:masterClrMapping/>
  </p:clrMapOvr>
  <p:transition spd="med"/>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4" name="aten.png" descr="aten.png"/>
          <p:cNvPicPr>
            <a:picLocks noGrp="1"/>
          </p:cNvPicPr>
          <p:nvPr>
            <p:ph type="pic" idx="21"/>
          </p:nvPr>
        </p:nvPicPr>
        <p:blipFill>
          <a:blip r:embed="rId2"/>
          <a:stretch>
            <a:fillRect/>
          </a:stretch>
        </p:blipFill>
        <p:spPr>
          <a:xfrm>
            <a:off x="6858000" y="1219200"/>
            <a:ext cx="5524500" cy="7308813"/>
          </a:xfrm>
          <a:prstGeom prst="rect">
            <a:avLst/>
          </a:prstGeom>
        </p:spPr>
      </p:pic>
      <p:sp>
        <p:nvSpPr>
          <p:cNvPr id="795" name="The sun was worshipped as Aten, symbolized as a disc sending out rays of life and blessing."/>
          <p:cNvSpPr txBox="1">
            <a:spLocks noGrp="1"/>
          </p:cNvSpPr>
          <p:nvPr>
            <p:ph type="body" sz="half" idx="1"/>
          </p:nvPr>
        </p:nvSpPr>
        <p:spPr>
          <a:xfrm>
            <a:off x="1143000" y="1422400"/>
            <a:ext cx="4898880" cy="5256236"/>
          </a:xfrm>
          <a:prstGeom prst="rect">
            <a:avLst/>
          </a:prstGeom>
        </p:spPr>
        <p:txBody>
          <a:bodyPr/>
          <a:lstStyle>
            <a:lvl1pPr>
              <a:defRPr sz="3400">
                <a:solidFill>
                  <a:srgbClr val="94E3FE"/>
                </a:solidFill>
              </a:defRPr>
            </a:lvl1pPr>
          </a:lstStyle>
          <a:p>
            <a:r>
              <a:t>The sun was worshipped as Aten, symbolized as a disc sending out rays of life and blessing.</a:t>
            </a:r>
          </a:p>
        </p:txBody>
      </p:sp>
    </p:spTree>
  </p:cSld>
  <p:clrMapOvr>
    <a:masterClrMapping/>
  </p:clrMapOvr>
  <p:transition spd="med"/>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7" name="pyramid3.png" descr="pyramid3.png"/>
          <p:cNvPicPr>
            <a:picLocks noGrp="1"/>
          </p:cNvPicPr>
          <p:nvPr>
            <p:ph type="pic" idx="21"/>
          </p:nvPr>
        </p:nvPicPr>
        <p:blipFill>
          <a:blip r:embed="rId2"/>
          <a:stretch>
            <a:fillRect/>
          </a:stretch>
        </p:blipFill>
        <p:spPr>
          <a:xfrm>
            <a:off x="6858000" y="1219200"/>
            <a:ext cx="5524500" cy="7308813"/>
          </a:xfrm>
          <a:prstGeom prst="rect">
            <a:avLst/>
          </a:prstGeom>
        </p:spPr>
      </p:pic>
      <p:sp>
        <p:nvSpPr>
          <p:cNvPr id="798" name="The pyramids were associated with the worship of the sun. They were built in alignment with the rising and setting of the sun."/>
          <p:cNvSpPr txBox="1">
            <a:spLocks noGrp="1"/>
          </p:cNvSpPr>
          <p:nvPr>
            <p:ph type="body" sz="half" idx="1"/>
          </p:nvPr>
        </p:nvSpPr>
        <p:spPr>
          <a:xfrm>
            <a:off x="1111250" y="1295400"/>
            <a:ext cx="5194300" cy="5499100"/>
          </a:xfrm>
          <a:prstGeom prst="rect">
            <a:avLst/>
          </a:prstGeom>
        </p:spPr>
        <p:txBody>
          <a:bodyPr/>
          <a:lstStyle>
            <a:lvl1pPr>
              <a:defRPr sz="3400">
                <a:solidFill>
                  <a:srgbClr val="94E3FE"/>
                </a:solidFill>
              </a:defRPr>
            </a:lvl1pPr>
          </a:lstStyle>
          <a:p>
            <a:r>
              <a:t>The pyramids were associated with the worship of the sun. They were built in alignment with the rising and setting of the sun.</a:t>
            </a:r>
          </a:p>
        </p:txBody>
      </p:sp>
    </p:spTree>
  </p:cSld>
  <p:clrMapOvr>
    <a:masterClrMapping/>
  </p:clrMapOvr>
  <p:transition spd="med"/>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0" name="aten god-1 on phyinx.jpeg" descr="aten god-1 on phyinx.jpeg"/>
          <p:cNvPicPr>
            <a:picLocks noGrp="1"/>
          </p:cNvPicPr>
          <p:nvPr>
            <p:ph type="pic" idx="21"/>
          </p:nvPr>
        </p:nvPicPr>
        <p:blipFill>
          <a:blip r:embed="rId2"/>
          <a:stretch>
            <a:fillRect/>
          </a:stretch>
        </p:blipFill>
        <p:spPr>
          <a:xfrm>
            <a:off x="6858000" y="1219200"/>
            <a:ext cx="5524500" cy="7308813"/>
          </a:xfrm>
          <a:prstGeom prst="rect">
            <a:avLst/>
          </a:prstGeom>
        </p:spPr>
      </p:pic>
      <p:sp>
        <p:nvSpPr>
          <p:cNvPr id="801" name="Joseph’s wife was the daughter of a priest of the sun god. Her name, Asenath, means “gift of the sun god.”…"/>
          <p:cNvSpPr txBox="1">
            <a:spLocks noGrp="1"/>
          </p:cNvSpPr>
          <p:nvPr>
            <p:ph type="body" sz="half" idx="1"/>
          </p:nvPr>
        </p:nvSpPr>
        <p:spPr>
          <a:xfrm>
            <a:off x="1111250" y="1270000"/>
            <a:ext cx="5194300" cy="6362700"/>
          </a:xfrm>
          <a:prstGeom prst="rect">
            <a:avLst/>
          </a:prstGeom>
        </p:spPr>
        <p:txBody>
          <a:bodyPr/>
          <a:lstStyle/>
          <a:p>
            <a:pPr>
              <a:defRPr sz="3400">
                <a:solidFill>
                  <a:srgbClr val="94E3FE"/>
                </a:solidFill>
              </a:defRPr>
            </a:pPr>
            <a:r>
              <a:t>Joseph’s wife was the daughter of a priest of the sun god. Her name, Asenath, means “gift of the sun god.”</a:t>
            </a:r>
          </a:p>
          <a:p>
            <a:pPr>
              <a:defRPr sz="3400">
                <a:solidFill>
                  <a:srgbClr val="94E3FE"/>
                </a:solidFill>
              </a:defRPr>
            </a:pPr>
            <a:endParaRPr/>
          </a:p>
          <a:p>
            <a:pPr>
              <a:defRPr sz="3400">
                <a:solidFill>
                  <a:srgbClr val="FFFFFF"/>
                </a:solidFill>
              </a:defRPr>
            </a:pPr>
            <a:r>
              <a:t>“And Pharaoh ... gave him to wife Asenath the daughter of Potipherah priest of On” (Gen. 41:45).</a:t>
            </a:r>
          </a:p>
        </p:txBody>
      </p:sp>
    </p:spTree>
  </p:cSld>
  <p:clrMapOvr>
    <a:masterClrMapping/>
  </p:clrMapOvr>
  <p:transition spd="med"/>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3" name="metropolitan museum of art 802.jpg" descr="metropolitan museum of art 802.jpg"/>
          <p:cNvPicPr>
            <a:picLocks noGrp="1"/>
          </p:cNvPicPr>
          <p:nvPr>
            <p:ph type="pic" idx="21"/>
          </p:nvPr>
        </p:nvPicPr>
        <p:blipFill>
          <a:blip r:embed="rId2"/>
          <a:stretch>
            <a:fillRect/>
          </a:stretch>
        </p:blipFill>
        <p:spPr>
          <a:xfrm>
            <a:off x="6858000" y="1219200"/>
            <a:ext cx="5524500" cy="7308813"/>
          </a:xfrm>
          <a:prstGeom prst="rect">
            <a:avLst/>
          </a:prstGeom>
        </p:spPr>
      </p:pic>
      <p:sp>
        <p:nvSpPr>
          <p:cNvPr id="804" name="The pharaohs were worshipped as gods both in life and in death."/>
          <p:cNvSpPr txBox="1">
            <a:spLocks noGrp="1"/>
          </p:cNvSpPr>
          <p:nvPr>
            <p:ph type="body" sz="quarter" idx="1"/>
          </p:nvPr>
        </p:nvSpPr>
        <p:spPr>
          <a:xfrm>
            <a:off x="1409700" y="1371600"/>
            <a:ext cx="4597400" cy="5168900"/>
          </a:xfrm>
          <a:prstGeom prst="rect">
            <a:avLst/>
          </a:prstGeom>
        </p:spPr>
        <p:txBody>
          <a:bodyPr/>
          <a:lstStyle>
            <a:lvl1pPr>
              <a:defRPr sz="3400">
                <a:solidFill>
                  <a:srgbClr val="94E3FE"/>
                </a:solidFill>
              </a:defRPr>
            </a:lvl1pPr>
          </a:lstStyle>
          <a:p>
            <a:r>
              <a:t>The pharaohs were worshipped as gods both in life and in death. </a:t>
            </a:r>
          </a:p>
        </p:txBody>
      </p:sp>
    </p:spTree>
  </p:cSld>
  <p:clrMapOvr>
    <a:masterClrMapping/>
  </p:clrMapOvr>
  <p:transition spd="med"/>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6" name="The serpent was worshipped as the goddess Wadjet, the protectress of Egypt.…"/>
          <p:cNvSpPr txBox="1"/>
          <p:nvPr/>
        </p:nvSpPr>
        <p:spPr>
          <a:xfrm>
            <a:off x="1028700" y="679450"/>
            <a:ext cx="4445000" cy="68961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defTabSz="572516">
              <a:lnSpc>
                <a:spcPct val="110000"/>
              </a:lnSpc>
              <a:defRPr sz="3332" cap="none">
                <a:solidFill>
                  <a:srgbClr val="94E3FE"/>
                </a:solidFill>
              </a:defRPr>
            </a:pPr>
            <a:r>
              <a:t>The serpent was worshipped as the goddess Wadjet, the protectress of Egypt. </a:t>
            </a:r>
          </a:p>
          <a:p>
            <a:pPr algn="l" defTabSz="572516">
              <a:lnSpc>
                <a:spcPct val="110000"/>
              </a:lnSpc>
              <a:defRPr sz="3332" cap="none">
                <a:solidFill>
                  <a:srgbClr val="94E3FE"/>
                </a:solidFill>
              </a:defRPr>
            </a:pPr>
            <a:endParaRPr/>
          </a:p>
          <a:p>
            <a:pPr algn="l" defTabSz="572516">
              <a:lnSpc>
                <a:spcPct val="110000"/>
              </a:lnSpc>
              <a:defRPr sz="3332" cap="none">
                <a:solidFill>
                  <a:srgbClr val="94E3FE"/>
                </a:solidFill>
              </a:defRPr>
            </a:pPr>
            <a:r>
              <a:t>This golden image, from the tomb of King Tut, was displayed at the traveling exhibition at the Pacific Science Center in Seattle.</a:t>
            </a:r>
          </a:p>
        </p:txBody>
      </p:sp>
      <p:grpSp>
        <p:nvGrpSpPr>
          <p:cNvPr id="809" name="king tut exhibit 11.jpg"/>
          <p:cNvGrpSpPr/>
          <p:nvPr/>
        </p:nvGrpSpPr>
        <p:grpSpPr>
          <a:xfrm>
            <a:off x="6013760" y="635000"/>
            <a:ext cx="6368740" cy="8432800"/>
            <a:chOff x="0" y="0"/>
            <a:chExt cx="6368739" cy="8432800"/>
          </a:xfrm>
        </p:grpSpPr>
        <p:pic>
          <p:nvPicPr>
            <p:cNvPr id="808" name="king tut exhibit 11.jpg" descr="king tut exhibit 11.jpg"/>
            <p:cNvPicPr>
              <a:picLocks noChangeAspect="1"/>
            </p:cNvPicPr>
            <p:nvPr/>
          </p:nvPicPr>
          <p:blipFill>
            <a:blip r:embed="rId2"/>
            <a:srcRect l="4038" r="3939"/>
            <a:stretch>
              <a:fillRect/>
            </a:stretch>
          </p:blipFill>
          <p:spPr>
            <a:xfrm>
              <a:off x="76200" y="63500"/>
              <a:ext cx="6229040" cy="8293100"/>
            </a:xfrm>
            <a:prstGeom prst="rect">
              <a:avLst/>
            </a:prstGeom>
            <a:ln>
              <a:noFill/>
            </a:ln>
            <a:effectLst/>
          </p:spPr>
        </p:pic>
        <p:pic>
          <p:nvPicPr>
            <p:cNvPr id="807" name="king tut exhibit 11.jpg" descr="king tut exhibit 11.jpg"/>
            <p:cNvPicPr>
              <a:picLocks/>
            </p:cNvPicPr>
            <p:nvPr/>
          </p:nvPicPr>
          <p:blipFill>
            <a:blip r:embed="rId3"/>
            <a:stretch>
              <a:fillRect/>
            </a:stretch>
          </p:blipFill>
          <p:spPr>
            <a:xfrm>
              <a:off x="0" y="0"/>
              <a:ext cx="6368740" cy="8432800"/>
            </a:xfrm>
            <a:prstGeom prst="rect">
              <a:avLst/>
            </a:prstGeom>
            <a:effectLst/>
          </p:spPr>
        </p:pic>
      </p:grpSp>
    </p:spTree>
  </p:cSld>
  <p:clrMapOvr>
    <a:masterClrMapping/>
  </p:clrMapOvr>
  <p:transition spd="med"/>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1" name="The serpent goddess was also depicted with a female head and wings."/>
          <p:cNvSpPr txBox="1">
            <a:spLocks noGrp="1"/>
          </p:cNvSpPr>
          <p:nvPr>
            <p:ph type="body" sz="quarter" idx="1"/>
          </p:nvPr>
        </p:nvSpPr>
        <p:spPr>
          <a:xfrm>
            <a:off x="1936750" y="7696200"/>
            <a:ext cx="9131300" cy="2552700"/>
          </a:xfrm>
          <a:prstGeom prst="rect">
            <a:avLst/>
          </a:prstGeom>
        </p:spPr>
        <p:txBody>
          <a:bodyPr/>
          <a:lstStyle>
            <a:lvl1pPr algn="ctr">
              <a:defRPr sz="3400">
                <a:solidFill>
                  <a:srgbClr val="94E3FE"/>
                </a:solidFill>
              </a:defRPr>
            </a:lvl1pPr>
          </a:lstStyle>
          <a:p>
            <a:r>
              <a:t>The serpent goddess was also depicted with a female head and wings.</a:t>
            </a:r>
          </a:p>
        </p:txBody>
      </p:sp>
      <p:pic>
        <p:nvPicPr>
          <p:cNvPr id="812" name="king tut exhibit 9.jpg" descr="king tut exhibit 9.jpg"/>
          <p:cNvPicPr>
            <a:picLocks noChangeAspect="1"/>
          </p:cNvPicPr>
          <p:nvPr/>
        </p:nvPicPr>
        <p:blipFill>
          <a:blip r:embed="rId2"/>
          <a:stretch>
            <a:fillRect/>
          </a:stretch>
        </p:blipFill>
        <p:spPr>
          <a:xfrm>
            <a:off x="1558610" y="749300"/>
            <a:ext cx="9887580" cy="6738406"/>
          </a:xfrm>
          <a:prstGeom prst="rect">
            <a:avLst/>
          </a:prstGeom>
          <a:ln w="12700">
            <a:miter lim="400000"/>
          </a:ln>
        </p:spPr>
      </p:pic>
    </p:spTree>
  </p:cSld>
  <p:clrMapOvr>
    <a:masterClrMapping/>
  </p:clrMapOvr>
  <p:transition spd="med"/>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4" name="king tut exhibit 78.jpg" descr="king tut exhibit 78.jpg"/>
          <p:cNvPicPr>
            <a:picLocks noChangeAspect="1"/>
          </p:cNvPicPr>
          <p:nvPr/>
        </p:nvPicPr>
        <p:blipFill>
          <a:blip r:embed="rId2"/>
          <a:stretch>
            <a:fillRect/>
          </a:stretch>
        </p:blipFill>
        <p:spPr>
          <a:xfrm>
            <a:off x="1546066" y="575271"/>
            <a:ext cx="9912668" cy="7040017"/>
          </a:xfrm>
          <a:prstGeom prst="rect">
            <a:avLst/>
          </a:prstGeom>
          <a:ln w="12700">
            <a:miter lim="400000"/>
          </a:ln>
        </p:spPr>
      </p:pic>
      <p:sp>
        <p:nvSpPr>
          <p:cNvPr id="815" name="The serpent goddess symbol was worn on the pharaoh's headdress."/>
          <p:cNvSpPr txBox="1"/>
          <p:nvPr/>
        </p:nvSpPr>
        <p:spPr>
          <a:xfrm>
            <a:off x="1936750" y="8013700"/>
            <a:ext cx="9131300" cy="25527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The serpent goddess symbol was worn on the pharaoh's headdress. </a:t>
            </a:r>
          </a:p>
        </p:txBody>
      </p:sp>
    </p:spTree>
  </p:cSld>
  <p:clrMapOvr>
    <a:masterClrMapping/>
  </p:clrMapOvr>
  <p:transition spd="med"/>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7" name="DSC_3198.jpg" descr="DSC_3198.jpg"/>
          <p:cNvPicPr>
            <a:picLocks noGrp="1"/>
          </p:cNvPicPr>
          <p:nvPr>
            <p:ph type="pic" idx="21"/>
          </p:nvPr>
        </p:nvPicPr>
        <p:blipFill>
          <a:blip r:embed="rId2"/>
          <a:stretch>
            <a:fillRect/>
          </a:stretch>
        </p:blipFill>
        <p:spPr>
          <a:xfrm>
            <a:off x="6781800" y="1039632"/>
            <a:ext cx="5524500" cy="7674336"/>
          </a:xfrm>
          <a:prstGeom prst="rect">
            <a:avLst/>
          </a:prstGeom>
        </p:spPr>
      </p:pic>
      <p:sp>
        <p:nvSpPr>
          <p:cNvPr id="818" name="Egyptian goddess worship also centered around Isis and her son Horus, which was one of the mother goddesses that were worshipped throughout the ancient world."/>
          <p:cNvSpPr txBox="1">
            <a:spLocks noGrp="1"/>
          </p:cNvSpPr>
          <p:nvPr>
            <p:ph type="body" sz="half" idx="1"/>
          </p:nvPr>
        </p:nvSpPr>
        <p:spPr>
          <a:xfrm>
            <a:off x="933450" y="1039632"/>
            <a:ext cx="5549900" cy="5499101"/>
          </a:xfrm>
          <a:prstGeom prst="rect">
            <a:avLst/>
          </a:prstGeom>
        </p:spPr>
        <p:txBody>
          <a:bodyPr/>
          <a:lstStyle>
            <a:lvl1pPr>
              <a:defRPr sz="3400">
                <a:solidFill>
                  <a:srgbClr val="94E3FE"/>
                </a:solidFill>
              </a:defRPr>
            </a:lvl1pPr>
          </a:lstStyle>
          <a:p>
            <a:r>
              <a:t>Egyptian goddess worship also centered around Isis and her son Horus, which was one of the mother goddesses that were worshipped throughout the ancient world.</a:t>
            </a:r>
          </a:p>
        </p:txBody>
      </p:sp>
    </p:spTree>
  </p:cSld>
  <p:clrMapOvr>
    <a:masterClrMapping/>
  </p:clrMapOvr>
  <p:transition spd="med"/>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0" name="grimsbergen catholic church belgium04.jpg" descr="grimsbergen catholic church belgium04.jpg"/>
          <p:cNvPicPr>
            <a:picLocks noGrp="1"/>
          </p:cNvPicPr>
          <p:nvPr>
            <p:ph type="pic" idx="21"/>
          </p:nvPr>
        </p:nvPicPr>
        <p:blipFill>
          <a:blip r:embed="rId2"/>
          <a:stretch>
            <a:fillRect/>
          </a:stretch>
        </p:blipFill>
        <p:spPr>
          <a:xfrm>
            <a:off x="6858000" y="1028700"/>
            <a:ext cx="5524500" cy="7699469"/>
          </a:xfrm>
          <a:prstGeom prst="rect">
            <a:avLst/>
          </a:prstGeom>
        </p:spPr>
      </p:pic>
      <p:sp>
        <p:nvSpPr>
          <p:cNvPr id="821" name="In the early centuries of the church age, the pagan goddess and child was Christianized as Rome’s Madonna."/>
          <p:cNvSpPr txBox="1"/>
          <p:nvPr/>
        </p:nvSpPr>
        <p:spPr>
          <a:xfrm>
            <a:off x="749300" y="1219200"/>
            <a:ext cx="5549900" cy="54991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gn="l">
              <a:lnSpc>
                <a:spcPct val="110000"/>
              </a:lnSpc>
              <a:defRPr sz="3400" cap="none">
                <a:solidFill>
                  <a:srgbClr val="94E3FE"/>
                </a:solidFill>
              </a:defRPr>
            </a:lvl1pPr>
          </a:lstStyle>
          <a:p>
            <a:r>
              <a:t>In the early centuries of the church age, the pagan goddess and child was Christianized as Rome’s Madonna.</a:t>
            </a:r>
          </a:p>
        </p:txBody>
      </p:sp>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9" name="British musem egypt 27.jpg" descr="British musem egypt 27.jpg"/>
          <p:cNvPicPr>
            <a:picLocks noGrp="1"/>
          </p:cNvPicPr>
          <p:nvPr>
            <p:ph type="pic" idx="21"/>
          </p:nvPr>
        </p:nvPicPr>
        <p:blipFill>
          <a:blip r:embed="rId2"/>
          <a:stretch>
            <a:fillRect/>
          </a:stretch>
        </p:blipFill>
        <p:spPr>
          <a:xfrm>
            <a:off x="7019035" y="1295400"/>
            <a:ext cx="5033265" cy="6654800"/>
          </a:xfrm>
          <a:prstGeom prst="rect">
            <a:avLst/>
          </a:prstGeom>
        </p:spPr>
      </p:pic>
      <p:sp>
        <p:nvSpPr>
          <p:cNvPr id="370" name="The first mention of the name Egypt in the Bible is in Genesis 12 when Abraham went there to escape the famine in Canaan. That was about 1900 BC."/>
          <p:cNvSpPr txBox="1">
            <a:spLocks noGrp="1"/>
          </p:cNvSpPr>
          <p:nvPr>
            <p:ph type="body" sz="half" idx="1"/>
          </p:nvPr>
        </p:nvSpPr>
        <p:spPr>
          <a:xfrm>
            <a:off x="1028700" y="1295400"/>
            <a:ext cx="5473700" cy="5499100"/>
          </a:xfrm>
          <a:prstGeom prst="rect">
            <a:avLst/>
          </a:prstGeom>
        </p:spPr>
        <p:txBody>
          <a:bodyPr/>
          <a:lstStyle/>
          <a:p>
            <a:pPr>
              <a:defRPr sz="3400">
                <a:solidFill>
                  <a:srgbClr val="94E3FE"/>
                </a:solidFill>
              </a:defRPr>
            </a:pPr>
            <a:r>
              <a:t>The first mention of the name </a:t>
            </a:r>
            <a:r>
              <a:rPr i="1"/>
              <a:t>Egypt</a:t>
            </a:r>
            <a:r>
              <a:t> in the Bible is in Genesis 12 when Abraham went there to escape the famine in Canaan. That was about 1900 BC.</a:t>
            </a:r>
          </a:p>
        </p:txBody>
      </p:sp>
    </p:spTree>
  </p:cSld>
  <p:clrMapOvr>
    <a:masterClrMapping/>
  </p:clrMapOvr>
  <p:transition spd="med"/>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3" name="DSC_2757.jpg" descr="DSC_2757.jpg"/>
          <p:cNvPicPr>
            <a:picLocks noGrp="1"/>
          </p:cNvPicPr>
          <p:nvPr>
            <p:ph type="pic" idx="21"/>
          </p:nvPr>
        </p:nvPicPr>
        <p:blipFill>
          <a:blip r:embed="rId2"/>
          <a:stretch>
            <a:fillRect/>
          </a:stretch>
        </p:blipFill>
        <p:spPr>
          <a:xfrm>
            <a:off x="6858000" y="1219200"/>
            <a:ext cx="5524500" cy="7308813"/>
          </a:xfrm>
          <a:prstGeom prst="rect">
            <a:avLst/>
          </a:prstGeom>
        </p:spPr>
      </p:pic>
      <p:sp>
        <p:nvSpPr>
          <p:cNvPr id="824" name="Prior to Israel’s Exodus, Jehovah God showed that all of the gods of Egypt were powerless before Him.…"/>
          <p:cNvSpPr txBox="1">
            <a:spLocks noGrp="1"/>
          </p:cNvSpPr>
          <p:nvPr>
            <p:ph type="body" sz="half" idx="1"/>
          </p:nvPr>
        </p:nvSpPr>
        <p:spPr>
          <a:xfrm>
            <a:off x="1098550" y="1219200"/>
            <a:ext cx="5219700" cy="6451600"/>
          </a:xfrm>
          <a:prstGeom prst="rect">
            <a:avLst/>
          </a:prstGeom>
        </p:spPr>
        <p:txBody>
          <a:bodyPr/>
          <a:lstStyle/>
          <a:p>
            <a:pPr>
              <a:defRPr sz="3400">
                <a:solidFill>
                  <a:srgbClr val="94E3FE"/>
                </a:solidFill>
              </a:defRPr>
            </a:pPr>
            <a:r>
              <a:t>Prior to Israel’s Exodus, Jehovah God showed that all of the gods of Egypt were powerless before Him. </a:t>
            </a:r>
          </a:p>
          <a:p>
            <a:pPr>
              <a:defRPr sz="3400">
                <a:solidFill>
                  <a:srgbClr val="94E3FE"/>
                </a:solidFill>
              </a:defRPr>
            </a:pPr>
            <a:endParaRPr/>
          </a:p>
          <a:p>
            <a:pPr>
              <a:defRPr sz="3400">
                <a:solidFill>
                  <a:srgbClr val="FFFFFF"/>
                </a:solidFill>
              </a:defRPr>
            </a:pPr>
            <a:r>
              <a:t>“... and against all the gods of Egypt I will execute judgment: I am the LORD” (Exodus 12:12).</a:t>
            </a:r>
          </a:p>
        </p:txBody>
      </p:sp>
    </p:spTree>
  </p:cSld>
  <p:clrMapOvr>
    <a:masterClrMapping/>
  </p:clrMapOvr>
  <p:transition spd="med"/>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6" name="oriental museum 269.jpg" descr="oriental museum 269.jpg"/>
          <p:cNvPicPr>
            <a:picLocks noGrp="1"/>
          </p:cNvPicPr>
          <p:nvPr>
            <p:ph type="pic" idx="21"/>
          </p:nvPr>
        </p:nvPicPr>
        <p:blipFill>
          <a:blip r:embed="rId2"/>
          <a:stretch>
            <a:fillRect/>
          </a:stretch>
        </p:blipFill>
        <p:spPr>
          <a:xfrm>
            <a:off x="7196835" y="787400"/>
            <a:ext cx="5033265" cy="6654800"/>
          </a:xfrm>
          <a:prstGeom prst="rect">
            <a:avLst/>
          </a:prstGeom>
        </p:spPr>
      </p:pic>
      <p:sp>
        <p:nvSpPr>
          <p:cNvPr id="827" name="Egypt’s Emphasis on Physical Beauty"/>
          <p:cNvSpPr txBox="1">
            <a:spLocks noGrp="1"/>
          </p:cNvSpPr>
          <p:nvPr>
            <p:ph type="title"/>
          </p:nvPr>
        </p:nvSpPr>
        <p:spPr>
          <a:xfrm>
            <a:off x="1066800" y="584200"/>
            <a:ext cx="5956300" cy="4607422"/>
          </a:xfrm>
          <a:prstGeom prst="rect">
            <a:avLst/>
          </a:prstGeom>
        </p:spPr>
        <p:txBody>
          <a:bodyPr/>
          <a:lstStyle>
            <a:lvl1pPr>
              <a:defRPr sz="6200"/>
            </a:lvl1pPr>
          </a:lstStyle>
          <a:p>
            <a:r>
              <a:t>Egypt’s Emphasis on Physical Beauty</a:t>
            </a:r>
          </a:p>
        </p:txBody>
      </p:sp>
    </p:spTree>
  </p:cSld>
  <p:clrMapOvr>
    <a:masterClrMapping/>
  </p:clrMapOvr>
  <p:transition spd="med"/>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 name="The Egyptians were devoted to external appearance, physical beauty, and sex appeal."/>
          <p:cNvSpPr txBox="1">
            <a:spLocks noGrp="1"/>
          </p:cNvSpPr>
          <p:nvPr>
            <p:ph type="body" sz="half" idx="1"/>
          </p:nvPr>
        </p:nvSpPr>
        <p:spPr>
          <a:xfrm>
            <a:off x="1098550" y="1219200"/>
            <a:ext cx="5219700" cy="6451600"/>
          </a:xfrm>
          <a:prstGeom prst="rect">
            <a:avLst/>
          </a:prstGeom>
        </p:spPr>
        <p:txBody>
          <a:bodyPr/>
          <a:lstStyle>
            <a:lvl1pPr>
              <a:defRPr sz="3400">
                <a:solidFill>
                  <a:srgbClr val="94E3FE"/>
                </a:solidFill>
              </a:defRPr>
            </a:lvl1pPr>
          </a:lstStyle>
          <a:p>
            <a:r>
              <a:t>The Egyptians were devoted to external appearance, physical beauty, and sex appeal.</a:t>
            </a:r>
          </a:p>
        </p:txBody>
      </p:sp>
      <p:grpSp>
        <p:nvGrpSpPr>
          <p:cNvPr id="832" name="tumblr_n7fxw1dLIZ1swfpfeo1_1280.jpg"/>
          <p:cNvGrpSpPr/>
          <p:nvPr/>
        </p:nvGrpSpPr>
        <p:grpSpPr>
          <a:xfrm>
            <a:off x="6502400" y="1219199"/>
            <a:ext cx="5556251" cy="6245148"/>
            <a:chOff x="0" y="0"/>
            <a:chExt cx="5556250" cy="6245147"/>
          </a:xfrm>
        </p:grpSpPr>
        <p:pic>
          <p:nvPicPr>
            <p:cNvPr id="831" name="tumblr_n7fxw1dLIZ1swfpfeo1_1280.jpg" descr="tumblr_n7fxw1dLIZ1swfpfeo1_1280.jpg"/>
            <p:cNvPicPr>
              <a:picLocks noChangeAspect="1"/>
            </p:cNvPicPr>
            <p:nvPr/>
          </p:nvPicPr>
          <p:blipFill>
            <a:blip r:embed="rId2"/>
            <a:srcRect l="55219" t="73" b="62069"/>
            <a:stretch>
              <a:fillRect/>
            </a:stretch>
          </p:blipFill>
          <p:spPr>
            <a:xfrm>
              <a:off x="76200" y="63500"/>
              <a:ext cx="5416550" cy="6105447"/>
            </a:xfrm>
            <a:prstGeom prst="rect">
              <a:avLst/>
            </a:prstGeom>
            <a:ln>
              <a:noFill/>
            </a:ln>
            <a:effectLst/>
          </p:spPr>
        </p:pic>
        <p:pic>
          <p:nvPicPr>
            <p:cNvPr id="830" name="tumblr_n7fxw1dLIZ1swfpfeo1_1280.jpg" descr="tumblr_n7fxw1dLIZ1swfpfeo1_1280.jpg"/>
            <p:cNvPicPr>
              <a:picLocks/>
            </p:cNvPicPr>
            <p:nvPr/>
          </p:nvPicPr>
          <p:blipFill>
            <a:blip r:embed="rId3"/>
            <a:stretch>
              <a:fillRect/>
            </a:stretch>
          </p:blipFill>
          <p:spPr>
            <a:xfrm>
              <a:off x="-1" y="-1"/>
              <a:ext cx="5556251" cy="6245149"/>
            </a:xfrm>
            <a:prstGeom prst="rect">
              <a:avLst/>
            </a:prstGeom>
            <a:effectLst/>
          </p:spPr>
        </p:pic>
      </p:grpSp>
    </p:spTree>
  </p:cSld>
  <p:clrMapOvr>
    <a:masterClrMapping/>
  </p:clrMapOvr>
  <p:transition spd="med"/>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4" name="The women, at least high society women, were devoted to cosmetics. The tombs of females were supplied with all of the instruments of this devotion."/>
          <p:cNvSpPr txBox="1">
            <a:spLocks noGrp="1"/>
          </p:cNvSpPr>
          <p:nvPr>
            <p:ph type="body" sz="half" idx="1"/>
          </p:nvPr>
        </p:nvSpPr>
        <p:spPr>
          <a:xfrm>
            <a:off x="1098550" y="1219200"/>
            <a:ext cx="5219700" cy="6451600"/>
          </a:xfrm>
          <a:prstGeom prst="rect">
            <a:avLst/>
          </a:prstGeom>
        </p:spPr>
        <p:txBody>
          <a:bodyPr/>
          <a:lstStyle>
            <a:lvl1pPr>
              <a:defRPr sz="3400">
                <a:solidFill>
                  <a:srgbClr val="94E3FE"/>
                </a:solidFill>
              </a:defRPr>
            </a:lvl1pPr>
          </a:lstStyle>
          <a:p>
            <a:r>
              <a:t>The women, at least high society women, were devoted to cosmetics. The tombs of females were supplied with all of the instruments of this devotion. </a:t>
            </a:r>
          </a:p>
        </p:txBody>
      </p:sp>
      <p:grpSp>
        <p:nvGrpSpPr>
          <p:cNvPr id="837" name="tumblr_n7fxw1dLIZ1swfpfeo1_1280.jpg"/>
          <p:cNvGrpSpPr/>
          <p:nvPr/>
        </p:nvGrpSpPr>
        <p:grpSpPr>
          <a:xfrm>
            <a:off x="6502400" y="1219199"/>
            <a:ext cx="5556251" cy="6245148"/>
            <a:chOff x="0" y="0"/>
            <a:chExt cx="5556250" cy="6245147"/>
          </a:xfrm>
        </p:grpSpPr>
        <p:pic>
          <p:nvPicPr>
            <p:cNvPr id="836" name="tumblr_n7fxw1dLIZ1swfpfeo1_1280.jpg" descr="tumblr_n7fxw1dLIZ1swfpfeo1_1280.jpg"/>
            <p:cNvPicPr>
              <a:picLocks noChangeAspect="1"/>
            </p:cNvPicPr>
            <p:nvPr/>
          </p:nvPicPr>
          <p:blipFill>
            <a:blip r:embed="rId2"/>
            <a:srcRect l="55219" t="73" b="62069"/>
            <a:stretch>
              <a:fillRect/>
            </a:stretch>
          </p:blipFill>
          <p:spPr>
            <a:xfrm>
              <a:off x="76200" y="63500"/>
              <a:ext cx="5416550" cy="6105447"/>
            </a:xfrm>
            <a:prstGeom prst="rect">
              <a:avLst/>
            </a:prstGeom>
            <a:ln>
              <a:noFill/>
            </a:ln>
            <a:effectLst/>
          </p:spPr>
        </p:pic>
        <p:pic>
          <p:nvPicPr>
            <p:cNvPr id="835" name="tumblr_n7fxw1dLIZ1swfpfeo1_1280.jpg" descr="tumblr_n7fxw1dLIZ1swfpfeo1_1280.jpg"/>
            <p:cNvPicPr>
              <a:picLocks/>
            </p:cNvPicPr>
            <p:nvPr/>
          </p:nvPicPr>
          <p:blipFill>
            <a:blip r:embed="rId3"/>
            <a:stretch>
              <a:fillRect/>
            </a:stretch>
          </p:blipFill>
          <p:spPr>
            <a:xfrm>
              <a:off x="-1" y="-1"/>
              <a:ext cx="5556251" cy="6245149"/>
            </a:xfrm>
            <a:prstGeom prst="rect">
              <a:avLst/>
            </a:prstGeom>
            <a:effectLst/>
          </p:spPr>
        </p:pic>
      </p:grpSp>
    </p:spTree>
  </p:cSld>
  <p:clrMapOvr>
    <a:masterClrMapping/>
  </p:clrMapOvr>
  <p:transition spd="med"/>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 name="There were personal vanity mirrors made of bronze or other shiny metal."/>
          <p:cNvSpPr txBox="1">
            <a:spLocks noGrp="1"/>
          </p:cNvSpPr>
          <p:nvPr>
            <p:ph type="body" sz="half" idx="1"/>
          </p:nvPr>
        </p:nvSpPr>
        <p:spPr>
          <a:xfrm>
            <a:off x="1098550" y="1219200"/>
            <a:ext cx="5219700" cy="6451600"/>
          </a:xfrm>
          <a:prstGeom prst="rect">
            <a:avLst/>
          </a:prstGeom>
        </p:spPr>
        <p:txBody>
          <a:bodyPr/>
          <a:lstStyle>
            <a:lvl1pPr>
              <a:defRPr sz="3400">
                <a:solidFill>
                  <a:srgbClr val="94E3FE"/>
                </a:solidFill>
              </a:defRPr>
            </a:lvl1pPr>
          </a:lstStyle>
          <a:p>
            <a:r>
              <a:t>There were personal vanity mirrors made of bronze or other shiny metal. </a:t>
            </a:r>
          </a:p>
        </p:txBody>
      </p:sp>
      <p:grpSp>
        <p:nvGrpSpPr>
          <p:cNvPr id="842" name="DSCF5860.jpeg"/>
          <p:cNvGrpSpPr/>
          <p:nvPr/>
        </p:nvGrpSpPr>
        <p:grpSpPr>
          <a:xfrm>
            <a:off x="7128560" y="424533"/>
            <a:ext cx="4695140" cy="8904534"/>
            <a:chOff x="0" y="0"/>
            <a:chExt cx="4695139" cy="8904532"/>
          </a:xfrm>
        </p:grpSpPr>
        <p:pic>
          <p:nvPicPr>
            <p:cNvPr id="841" name="DSCF5860.jpeg" descr="DSCF5860.jpeg"/>
            <p:cNvPicPr>
              <a:picLocks noChangeAspect="1"/>
            </p:cNvPicPr>
            <p:nvPr/>
          </p:nvPicPr>
          <p:blipFill>
            <a:blip r:embed="rId2"/>
            <a:srcRect/>
            <a:stretch>
              <a:fillRect/>
            </a:stretch>
          </p:blipFill>
          <p:spPr>
            <a:xfrm>
              <a:off x="76200" y="63500"/>
              <a:ext cx="4555440" cy="8764833"/>
            </a:xfrm>
            <a:prstGeom prst="rect">
              <a:avLst/>
            </a:prstGeom>
            <a:ln>
              <a:noFill/>
            </a:ln>
            <a:effectLst/>
          </p:spPr>
        </p:pic>
        <p:pic>
          <p:nvPicPr>
            <p:cNvPr id="840" name="DSCF5860.jpeg" descr="DSCF5860.jpeg"/>
            <p:cNvPicPr>
              <a:picLocks/>
            </p:cNvPicPr>
            <p:nvPr/>
          </p:nvPicPr>
          <p:blipFill>
            <a:blip r:embed="rId3"/>
            <a:stretch>
              <a:fillRect/>
            </a:stretch>
          </p:blipFill>
          <p:spPr>
            <a:xfrm>
              <a:off x="0" y="-1"/>
              <a:ext cx="4695140" cy="8904534"/>
            </a:xfrm>
            <a:prstGeom prst="rect">
              <a:avLst/>
            </a:prstGeom>
            <a:effectLst/>
          </p:spPr>
        </p:pic>
      </p:grpSp>
    </p:spTree>
  </p:cSld>
  <p:clrMapOvr>
    <a:masterClrMapping/>
  </p:clrMapOvr>
  <p:transition spd="med"/>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4" name="The round shape represented the sun God, Re."/>
          <p:cNvSpPr txBox="1">
            <a:spLocks noGrp="1"/>
          </p:cNvSpPr>
          <p:nvPr>
            <p:ph type="body" sz="half" idx="1"/>
          </p:nvPr>
        </p:nvSpPr>
        <p:spPr>
          <a:xfrm>
            <a:off x="1098550" y="1219200"/>
            <a:ext cx="5219700" cy="6451600"/>
          </a:xfrm>
          <a:prstGeom prst="rect">
            <a:avLst/>
          </a:prstGeom>
        </p:spPr>
        <p:txBody>
          <a:bodyPr/>
          <a:lstStyle>
            <a:lvl1pPr>
              <a:defRPr sz="3400">
                <a:solidFill>
                  <a:srgbClr val="94E3FE"/>
                </a:solidFill>
              </a:defRPr>
            </a:lvl1pPr>
          </a:lstStyle>
          <a:p>
            <a:r>
              <a:t>The round shape represented the sun God, Re.</a:t>
            </a:r>
          </a:p>
        </p:txBody>
      </p:sp>
      <p:grpSp>
        <p:nvGrpSpPr>
          <p:cNvPr id="847" name="IMG_8655.jpeg"/>
          <p:cNvGrpSpPr/>
          <p:nvPr/>
        </p:nvGrpSpPr>
        <p:grpSpPr>
          <a:xfrm>
            <a:off x="7126629" y="437233"/>
            <a:ext cx="4695141" cy="8904534"/>
            <a:chOff x="0" y="0"/>
            <a:chExt cx="4695139" cy="8904532"/>
          </a:xfrm>
        </p:grpSpPr>
        <p:pic>
          <p:nvPicPr>
            <p:cNvPr id="846" name="IMG_8655.jpeg" descr="IMG_8655.jpeg"/>
            <p:cNvPicPr>
              <a:picLocks noChangeAspect="1"/>
            </p:cNvPicPr>
            <p:nvPr/>
          </p:nvPicPr>
          <p:blipFill>
            <a:blip r:embed="rId2"/>
            <a:srcRect l="1255" r="1255"/>
            <a:stretch>
              <a:fillRect/>
            </a:stretch>
          </p:blipFill>
          <p:spPr>
            <a:xfrm>
              <a:off x="76200" y="63500"/>
              <a:ext cx="4555440" cy="8764833"/>
            </a:xfrm>
            <a:prstGeom prst="rect">
              <a:avLst/>
            </a:prstGeom>
            <a:ln>
              <a:noFill/>
            </a:ln>
            <a:effectLst/>
          </p:spPr>
        </p:pic>
        <p:pic>
          <p:nvPicPr>
            <p:cNvPr id="845" name="IMG_8655.jpeg" descr="IMG_8655.jpeg"/>
            <p:cNvPicPr>
              <a:picLocks/>
            </p:cNvPicPr>
            <p:nvPr/>
          </p:nvPicPr>
          <p:blipFill>
            <a:blip r:embed="rId3"/>
            <a:stretch>
              <a:fillRect/>
            </a:stretch>
          </p:blipFill>
          <p:spPr>
            <a:xfrm>
              <a:off x="0" y="-1"/>
              <a:ext cx="4695140" cy="8904534"/>
            </a:xfrm>
            <a:prstGeom prst="rect">
              <a:avLst/>
            </a:prstGeom>
            <a:effectLst/>
          </p:spPr>
        </p:pic>
      </p:grpSp>
    </p:spTree>
  </p:cSld>
  <p:clrMapOvr>
    <a:masterClrMapping/>
  </p:clrMapOvr>
  <p:transition spd="med"/>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 name="There were perfumes and pungent lotions."/>
          <p:cNvSpPr txBox="1">
            <a:spLocks noGrp="1"/>
          </p:cNvSpPr>
          <p:nvPr>
            <p:ph type="body" sz="half" idx="1"/>
          </p:nvPr>
        </p:nvSpPr>
        <p:spPr>
          <a:xfrm>
            <a:off x="1098550" y="1219200"/>
            <a:ext cx="5219700" cy="6451600"/>
          </a:xfrm>
          <a:prstGeom prst="rect">
            <a:avLst/>
          </a:prstGeom>
        </p:spPr>
        <p:txBody>
          <a:bodyPr/>
          <a:lstStyle>
            <a:lvl1pPr>
              <a:defRPr sz="3400">
                <a:solidFill>
                  <a:srgbClr val="94E3FE"/>
                </a:solidFill>
              </a:defRPr>
            </a:lvl1pPr>
          </a:lstStyle>
          <a:p>
            <a:r>
              <a:t>There were perfumes and pungent lotions.</a:t>
            </a:r>
          </a:p>
        </p:txBody>
      </p:sp>
      <p:grpSp>
        <p:nvGrpSpPr>
          <p:cNvPr id="852" name="metropolitan museum of art 617.jpg"/>
          <p:cNvGrpSpPr/>
          <p:nvPr/>
        </p:nvGrpSpPr>
        <p:grpSpPr>
          <a:xfrm>
            <a:off x="6502400" y="1219200"/>
            <a:ext cx="5524500" cy="7308813"/>
            <a:chOff x="0" y="0"/>
            <a:chExt cx="5524500" cy="7308812"/>
          </a:xfrm>
        </p:grpSpPr>
        <p:pic>
          <p:nvPicPr>
            <p:cNvPr id="851" name="metropolitan museum of art 617.jpg" descr="metropolitan museum of art 617.jpg"/>
            <p:cNvPicPr>
              <a:picLocks noChangeAspect="1"/>
            </p:cNvPicPr>
            <p:nvPr/>
          </p:nvPicPr>
          <p:blipFill>
            <a:blip r:embed="rId2"/>
            <a:srcRect l="24948" r="24948"/>
            <a:stretch>
              <a:fillRect/>
            </a:stretch>
          </p:blipFill>
          <p:spPr>
            <a:xfrm>
              <a:off x="76200" y="63500"/>
              <a:ext cx="5384800" cy="7169113"/>
            </a:xfrm>
            <a:prstGeom prst="rect">
              <a:avLst/>
            </a:prstGeom>
            <a:ln>
              <a:noFill/>
            </a:ln>
            <a:effectLst/>
          </p:spPr>
        </p:pic>
        <p:pic>
          <p:nvPicPr>
            <p:cNvPr id="850" name="metropolitan museum of art 617.jpg" descr="metropolitan museum of art 617.jpg"/>
            <p:cNvPicPr>
              <a:picLocks/>
            </p:cNvPicPr>
            <p:nvPr/>
          </p:nvPicPr>
          <p:blipFill>
            <a:blip r:embed="rId3"/>
            <a:stretch>
              <a:fillRect/>
            </a:stretch>
          </p:blipFill>
          <p:spPr>
            <a:xfrm>
              <a:off x="0" y="0"/>
              <a:ext cx="5524500" cy="7308813"/>
            </a:xfrm>
            <a:prstGeom prst="rect">
              <a:avLst/>
            </a:prstGeom>
            <a:effectLst/>
          </p:spPr>
        </p:pic>
      </p:grpSp>
    </p:spTree>
  </p:cSld>
  <p:clrMapOvr>
    <a:masterClrMapping/>
  </p:clrMapOvr>
  <p:transition spd="med"/>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4" name="Perfume and lotion containers"/>
          <p:cNvSpPr txBox="1">
            <a:spLocks noGrp="1"/>
          </p:cNvSpPr>
          <p:nvPr>
            <p:ph type="body" sz="quarter" idx="1"/>
          </p:nvPr>
        </p:nvSpPr>
        <p:spPr>
          <a:xfrm>
            <a:off x="2819400" y="8089900"/>
            <a:ext cx="7366000" cy="1422400"/>
          </a:xfrm>
          <a:prstGeom prst="rect">
            <a:avLst/>
          </a:prstGeom>
        </p:spPr>
        <p:txBody>
          <a:bodyPr/>
          <a:lstStyle>
            <a:lvl1pPr algn="ctr">
              <a:defRPr sz="3400">
                <a:solidFill>
                  <a:srgbClr val="94E3FE"/>
                </a:solidFill>
              </a:defRPr>
            </a:lvl1pPr>
          </a:lstStyle>
          <a:p>
            <a:r>
              <a:t>Perfume and lotion containers</a:t>
            </a:r>
          </a:p>
        </p:txBody>
      </p:sp>
      <p:pic>
        <p:nvPicPr>
          <p:cNvPr id="855" name="oriental institute visit 2 435.jpg" descr="oriental institute visit 2 435.jpg"/>
          <p:cNvPicPr>
            <a:picLocks noChangeAspect="1"/>
          </p:cNvPicPr>
          <p:nvPr/>
        </p:nvPicPr>
        <p:blipFill>
          <a:blip r:embed="rId2"/>
          <a:stretch>
            <a:fillRect/>
          </a:stretch>
        </p:blipFill>
        <p:spPr>
          <a:xfrm>
            <a:off x="876300" y="820115"/>
            <a:ext cx="11252200" cy="6946901"/>
          </a:xfrm>
          <a:prstGeom prst="rect">
            <a:avLst/>
          </a:prstGeom>
          <a:ln w="12700">
            <a:miter lim="400000"/>
          </a:ln>
        </p:spPr>
      </p:pic>
    </p:spTree>
  </p:cSld>
  <p:clrMapOvr>
    <a:masterClrMapping/>
  </p:clrMapOvr>
  <p:transition spd="med"/>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7" name="Cosmetic container in the shape of a duck; the lid swings on a hinge to open and close"/>
          <p:cNvSpPr txBox="1">
            <a:spLocks noGrp="1"/>
          </p:cNvSpPr>
          <p:nvPr>
            <p:ph type="body" sz="half" idx="1"/>
          </p:nvPr>
        </p:nvSpPr>
        <p:spPr>
          <a:xfrm>
            <a:off x="1098550" y="1219200"/>
            <a:ext cx="4151710" cy="6586340"/>
          </a:xfrm>
          <a:prstGeom prst="rect">
            <a:avLst/>
          </a:prstGeom>
        </p:spPr>
        <p:txBody>
          <a:bodyPr/>
          <a:lstStyle>
            <a:lvl1pPr>
              <a:defRPr sz="3400">
                <a:solidFill>
                  <a:srgbClr val="94E3FE"/>
                </a:solidFill>
              </a:defRPr>
            </a:lvl1pPr>
          </a:lstStyle>
          <a:p>
            <a:r>
              <a:t>Cosmetic container in the shape of a duck; the lid swings on a hinge to open and close</a:t>
            </a:r>
          </a:p>
        </p:txBody>
      </p:sp>
      <p:grpSp>
        <p:nvGrpSpPr>
          <p:cNvPr id="860" name="brooklyn museum of art 719.jpg"/>
          <p:cNvGrpSpPr/>
          <p:nvPr/>
        </p:nvGrpSpPr>
        <p:grpSpPr>
          <a:xfrm>
            <a:off x="5768055" y="1219199"/>
            <a:ext cx="6501759" cy="6968295"/>
            <a:chOff x="0" y="0"/>
            <a:chExt cx="6501758" cy="6968293"/>
          </a:xfrm>
        </p:grpSpPr>
        <p:pic>
          <p:nvPicPr>
            <p:cNvPr id="859" name="brooklyn museum of art 719.jpg" descr="brooklyn museum of art 719.jpg"/>
            <p:cNvPicPr>
              <a:picLocks noChangeAspect="1"/>
            </p:cNvPicPr>
            <p:nvPr/>
          </p:nvPicPr>
          <p:blipFill>
            <a:blip r:embed="rId2"/>
            <a:srcRect l="3084" r="9162" b="4749"/>
            <a:stretch>
              <a:fillRect/>
            </a:stretch>
          </p:blipFill>
          <p:spPr>
            <a:xfrm>
              <a:off x="76200" y="63500"/>
              <a:ext cx="6362059" cy="6828594"/>
            </a:xfrm>
            <a:prstGeom prst="rect">
              <a:avLst/>
            </a:prstGeom>
            <a:ln>
              <a:noFill/>
            </a:ln>
            <a:effectLst/>
          </p:spPr>
        </p:pic>
        <p:pic>
          <p:nvPicPr>
            <p:cNvPr id="858" name="brooklyn museum of art 719.jpg" descr="brooklyn museum of art 719.jpg"/>
            <p:cNvPicPr>
              <a:picLocks/>
            </p:cNvPicPr>
            <p:nvPr/>
          </p:nvPicPr>
          <p:blipFill>
            <a:blip r:embed="rId3"/>
            <a:stretch>
              <a:fillRect/>
            </a:stretch>
          </p:blipFill>
          <p:spPr>
            <a:xfrm>
              <a:off x="-1" y="-1"/>
              <a:ext cx="6501760" cy="6968295"/>
            </a:xfrm>
            <a:prstGeom prst="rect">
              <a:avLst/>
            </a:prstGeom>
            <a:effectLst/>
          </p:spPr>
        </p:pic>
      </p:grpSp>
    </p:spTree>
  </p:cSld>
  <p:clrMapOvr>
    <a:masterClrMapping/>
  </p:clrMapOvr>
  <p:transition spd="med"/>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2" name="There were wigs."/>
          <p:cNvSpPr txBox="1">
            <a:spLocks noGrp="1"/>
          </p:cNvSpPr>
          <p:nvPr>
            <p:ph type="body" sz="half" idx="1"/>
          </p:nvPr>
        </p:nvSpPr>
        <p:spPr>
          <a:xfrm>
            <a:off x="1098550" y="1046194"/>
            <a:ext cx="5219700" cy="6451601"/>
          </a:xfrm>
          <a:prstGeom prst="rect">
            <a:avLst/>
          </a:prstGeom>
        </p:spPr>
        <p:txBody>
          <a:bodyPr/>
          <a:lstStyle>
            <a:lvl1pPr>
              <a:defRPr sz="3400">
                <a:solidFill>
                  <a:srgbClr val="94E3FE"/>
                </a:solidFill>
              </a:defRPr>
            </a:lvl1pPr>
          </a:lstStyle>
          <a:p>
            <a:r>
              <a:t>There were wigs.</a:t>
            </a:r>
          </a:p>
        </p:txBody>
      </p:sp>
      <p:grpSp>
        <p:nvGrpSpPr>
          <p:cNvPr id="865" name="Metropolitan Museum of Art 59.jpg"/>
          <p:cNvGrpSpPr/>
          <p:nvPr/>
        </p:nvGrpSpPr>
        <p:grpSpPr>
          <a:xfrm>
            <a:off x="6057611" y="1046194"/>
            <a:ext cx="6058190" cy="8019345"/>
            <a:chOff x="0" y="0"/>
            <a:chExt cx="6058188" cy="8019343"/>
          </a:xfrm>
        </p:grpSpPr>
        <p:pic>
          <p:nvPicPr>
            <p:cNvPr id="864" name="Metropolitan Museum of Art 59.jpg" descr="Metropolitan Museum of Art 59.jpg"/>
            <p:cNvPicPr>
              <a:picLocks noChangeAspect="1"/>
            </p:cNvPicPr>
            <p:nvPr/>
          </p:nvPicPr>
          <p:blipFill>
            <a:blip r:embed="rId2"/>
            <a:srcRect t="5621" b="5621"/>
            <a:stretch>
              <a:fillRect/>
            </a:stretch>
          </p:blipFill>
          <p:spPr>
            <a:xfrm>
              <a:off x="76200" y="63500"/>
              <a:ext cx="5918489" cy="7879644"/>
            </a:xfrm>
            <a:prstGeom prst="rect">
              <a:avLst/>
            </a:prstGeom>
            <a:ln>
              <a:noFill/>
            </a:ln>
            <a:effectLst/>
          </p:spPr>
        </p:pic>
        <p:pic>
          <p:nvPicPr>
            <p:cNvPr id="863" name="Metropolitan Museum of Art 59.jpg" descr="Metropolitan Museum of Art 59.jpg"/>
            <p:cNvPicPr>
              <a:picLocks/>
            </p:cNvPicPr>
            <p:nvPr/>
          </p:nvPicPr>
          <p:blipFill>
            <a:blip r:embed="rId3"/>
            <a:stretch>
              <a:fillRect/>
            </a:stretch>
          </p:blipFill>
          <p:spPr>
            <a:xfrm>
              <a:off x="0" y="-1"/>
              <a:ext cx="6058189" cy="8019345"/>
            </a:xfrm>
            <a:prstGeom prst="rect">
              <a:avLst/>
            </a:prstGeom>
            <a:effectLst/>
          </p:spPr>
        </p:pic>
      </p:grpSp>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2" name="British musem egypt 27.jpg" descr="British musem egypt 27.jpg"/>
          <p:cNvPicPr>
            <a:picLocks noGrp="1"/>
          </p:cNvPicPr>
          <p:nvPr>
            <p:ph type="pic" idx="21"/>
          </p:nvPr>
        </p:nvPicPr>
        <p:blipFill>
          <a:blip r:embed="rId2"/>
          <a:stretch>
            <a:fillRect/>
          </a:stretch>
        </p:blipFill>
        <p:spPr>
          <a:xfrm>
            <a:off x="7019035" y="1295400"/>
            <a:ext cx="5033265" cy="6654800"/>
          </a:xfrm>
          <a:prstGeom prst="rect">
            <a:avLst/>
          </a:prstGeom>
        </p:spPr>
      </p:pic>
      <p:sp>
        <p:nvSpPr>
          <p:cNvPr id="373" name="It was in Egypt that Abraham got a female slave named Hagar (Ge. 16:1)."/>
          <p:cNvSpPr txBox="1">
            <a:spLocks noGrp="1"/>
          </p:cNvSpPr>
          <p:nvPr>
            <p:ph type="body" sz="half" idx="1"/>
          </p:nvPr>
        </p:nvSpPr>
        <p:spPr>
          <a:xfrm>
            <a:off x="1028700" y="1295400"/>
            <a:ext cx="5473700" cy="5499100"/>
          </a:xfrm>
          <a:prstGeom prst="rect">
            <a:avLst/>
          </a:prstGeom>
        </p:spPr>
        <p:txBody>
          <a:bodyPr/>
          <a:lstStyle>
            <a:lvl1pPr>
              <a:defRPr sz="3400">
                <a:solidFill>
                  <a:srgbClr val="94E3FE"/>
                </a:solidFill>
              </a:defRPr>
            </a:lvl1pPr>
          </a:lstStyle>
          <a:p>
            <a:r>
              <a:t>It was in Egypt that Abraham got a female slave named Hagar (Ge. 16:1).</a:t>
            </a:r>
          </a:p>
        </p:txBody>
      </p:sp>
    </p:spTree>
  </p:cSld>
  <p:clrMapOvr>
    <a:masterClrMapping/>
  </p:clrMapOvr>
  <p:transition spd="med"/>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7" name="Tweezers"/>
          <p:cNvSpPr txBox="1">
            <a:spLocks noGrp="1"/>
          </p:cNvSpPr>
          <p:nvPr>
            <p:ph type="body" sz="quarter" idx="1"/>
          </p:nvPr>
        </p:nvSpPr>
        <p:spPr>
          <a:xfrm>
            <a:off x="3520136" y="901700"/>
            <a:ext cx="6667303" cy="996554"/>
          </a:xfrm>
          <a:prstGeom prst="rect">
            <a:avLst/>
          </a:prstGeom>
        </p:spPr>
        <p:txBody>
          <a:bodyPr/>
          <a:lstStyle>
            <a:lvl1pPr>
              <a:defRPr sz="3400">
                <a:solidFill>
                  <a:srgbClr val="94E3FE"/>
                </a:solidFill>
              </a:defRPr>
            </a:lvl1pPr>
          </a:lstStyle>
          <a:p>
            <a:r>
              <a:t>Tweezers</a:t>
            </a:r>
          </a:p>
        </p:txBody>
      </p:sp>
      <p:grpSp>
        <p:nvGrpSpPr>
          <p:cNvPr id="870" name="brooklyn museum of art 722.jpg"/>
          <p:cNvGrpSpPr/>
          <p:nvPr/>
        </p:nvGrpSpPr>
        <p:grpSpPr>
          <a:xfrm>
            <a:off x="6471863" y="901700"/>
            <a:ext cx="5758237" cy="7620000"/>
            <a:chOff x="0" y="0"/>
            <a:chExt cx="5758236" cy="7620000"/>
          </a:xfrm>
        </p:grpSpPr>
        <p:pic>
          <p:nvPicPr>
            <p:cNvPr id="869" name="brooklyn museum of art 722.jpg" descr="brooklyn museum of art 722.jpg"/>
            <p:cNvPicPr>
              <a:picLocks noChangeAspect="1"/>
            </p:cNvPicPr>
            <p:nvPr/>
          </p:nvPicPr>
          <p:blipFill>
            <a:blip r:embed="rId2"/>
            <a:srcRect l="2898" r="2771"/>
            <a:stretch>
              <a:fillRect/>
            </a:stretch>
          </p:blipFill>
          <p:spPr>
            <a:xfrm>
              <a:off x="76200" y="63500"/>
              <a:ext cx="5618537" cy="7480300"/>
            </a:xfrm>
            <a:prstGeom prst="rect">
              <a:avLst/>
            </a:prstGeom>
            <a:ln>
              <a:noFill/>
            </a:ln>
            <a:effectLst/>
          </p:spPr>
        </p:pic>
        <p:pic>
          <p:nvPicPr>
            <p:cNvPr id="868" name="brooklyn museum of art 722.jpg" descr="brooklyn museum of art 722.jpg"/>
            <p:cNvPicPr>
              <a:picLocks/>
            </p:cNvPicPr>
            <p:nvPr/>
          </p:nvPicPr>
          <p:blipFill>
            <a:blip r:embed="rId3"/>
            <a:stretch>
              <a:fillRect/>
            </a:stretch>
          </p:blipFill>
          <p:spPr>
            <a:xfrm>
              <a:off x="0" y="0"/>
              <a:ext cx="5758237" cy="7620000"/>
            </a:xfrm>
            <a:prstGeom prst="rect">
              <a:avLst/>
            </a:prstGeom>
            <a:effectLst/>
          </p:spPr>
        </p:pic>
      </p:grpSp>
    </p:spTree>
  </p:cSld>
  <p:clrMapOvr>
    <a:masterClrMapping/>
  </p:clrMapOvr>
  <p:transition spd="med"/>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2" name="Combs"/>
          <p:cNvSpPr txBox="1">
            <a:spLocks noGrp="1"/>
          </p:cNvSpPr>
          <p:nvPr>
            <p:ph type="body" sz="quarter" idx="1"/>
          </p:nvPr>
        </p:nvSpPr>
        <p:spPr>
          <a:xfrm>
            <a:off x="1013668" y="1066800"/>
            <a:ext cx="6667303" cy="996554"/>
          </a:xfrm>
          <a:prstGeom prst="rect">
            <a:avLst/>
          </a:prstGeom>
        </p:spPr>
        <p:txBody>
          <a:bodyPr/>
          <a:lstStyle>
            <a:lvl1pPr>
              <a:defRPr sz="3400">
                <a:solidFill>
                  <a:srgbClr val="94E3FE"/>
                </a:solidFill>
              </a:defRPr>
            </a:lvl1pPr>
          </a:lstStyle>
          <a:p>
            <a:r>
              <a:t>Combs</a:t>
            </a:r>
          </a:p>
        </p:txBody>
      </p:sp>
      <p:grpSp>
        <p:nvGrpSpPr>
          <p:cNvPr id="875" name="oriental institute visit 2 434.jpg"/>
          <p:cNvGrpSpPr/>
          <p:nvPr/>
        </p:nvGrpSpPr>
        <p:grpSpPr>
          <a:xfrm>
            <a:off x="2844799" y="1066800"/>
            <a:ext cx="9672342" cy="7620000"/>
            <a:chOff x="0" y="0"/>
            <a:chExt cx="9672340" cy="7620000"/>
          </a:xfrm>
        </p:grpSpPr>
        <p:pic>
          <p:nvPicPr>
            <p:cNvPr id="874" name="oriental institute visit 2 434.jpg" descr="oriental institute visit 2 434.jpg"/>
            <p:cNvPicPr>
              <a:picLocks noChangeAspect="1"/>
            </p:cNvPicPr>
            <p:nvPr/>
          </p:nvPicPr>
          <p:blipFill>
            <a:blip r:embed="rId2"/>
            <a:srcRect l="3396" r="7722"/>
            <a:stretch>
              <a:fillRect/>
            </a:stretch>
          </p:blipFill>
          <p:spPr>
            <a:xfrm>
              <a:off x="76200" y="63500"/>
              <a:ext cx="9532641" cy="7480300"/>
            </a:xfrm>
            <a:prstGeom prst="rect">
              <a:avLst/>
            </a:prstGeom>
            <a:ln>
              <a:noFill/>
            </a:ln>
            <a:effectLst/>
          </p:spPr>
        </p:pic>
        <p:pic>
          <p:nvPicPr>
            <p:cNvPr id="873" name="oriental institute visit 2 434.jpg" descr="oriental institute visit 2 434.jpg"/>
            <p:cNvPicPr>
              <a:picLocks/>
            </p:cNvPicPr>
            <p:nvPr/>
          </p:nvPicPr>
          <p:blipFill>
            <a:blip r:embed="rId3"/>
            <a:stretch>
              <a:fillRect/>
            </a:stretch>
          </p:blipFill>
          <p:spPr>
            <a:xfrm>
              <a:off x="-1" y="0"/>
              <a:ext cx="9672342" cy="7620000"/>
            </a:xfrm>
            <a:prstGeom prst="rect">
              <a:avLst/>
            </a:prstGeom>
            <a:effectLst/>
          </p:spPr>
        </p:pic>
      </p:grpSp>
    </p:spTree>
  </p:cSld>
  <p:clrMapOvr>
    <a:masterClrMapping/>
  </p:clrMapOvr>
  <p:transition spd="med"/>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7" name="Razors"/>
          <p:cNvSpPr txBox="1">
            <a:spLocks noGrp="1"/>
          </p:cNvSpPr>
          <p:nvPr>
            <p:ph type="body" sz="quarter" idx="1"/>
          </p:nvPr>
        </p:nvSpPr>
        <p:spPr>
          <a:xfrm>
            <a:off x="1234136" y="1401794"/>
            <a:ext cx="6667303" cy="996554"/>
          </a:xfrm>
          <a:prstGeom prst="rect">
            <a:avLst/>
          </a:prstGeom>
        </p:spPr>
        <p:txBody>
          <a:bodyPr/>
          <a:lstStyle>
            <a:lvl1pPr>
              <a:defRPr sz="3400">
                <a:solidFill>
                  <a:srgbClr val="94E3FE"/>
                </a:solidFill>
              </a:defRPr>
            </a:lvl1pPr>
          </a:lstStyle>
          <a:p>
            <a:r>
              <a:t>Razors</a:t>
            </a:r>
          </a:p>
        </p:txBody>
      </p:sp>
      <p:grpSp>
        <p:nvGrpSpPr>
          <p:cNvPr id="880" name="brooklyn museum of art 721.jpg"/>
          <p:cNvGrpSpPr/>
          <p:nvPr/>
        </p:nvGrpSpPr>
        <p:grpSpPr>
          <a:xfrm>
            <a:off x="3262306" y="1401794"/>
            <a:ext cx="8832171" cy="6975412"/>
            <a:chOff x="0" y="0"/>
            <a:chExt cx="8832170" cy="6975410"/>
          </a:xfrm>
        </p:grpSpPr>
        <p:pic>
          <p:nvPicPr>
            <p:cNvPr id="879" name="brooklyn museum of art 721.jpg" descr="brooklyn museum of art 721.jpg"/>
            <p:cNvPicPr>
              <a:picLocks noChangeAspect="1"/>
            </p:cNvPicPr>
            <p:nvPr/>
          </p:nvPicPr>
          <p:blipFill>
            <a:blip r:embed="rId2"/>
            <a:srcRect/>
            <a:stretch>
              <a:fillRect/>
            </a:stretch>
          </p:blipFill>
          <p:spPr>
            <a:xfrm>
              <a:off x="76200" y="63500"/>
              <a:ext cx="8692471" cy="6835711"/>
            </a:xfrm>
            <a:prstGeom prst="rect">
              <a:avLst/>
            </a:prstGeom>
            <a:ln>
              <a:noFill/>
            </a:ln>
            <a:effectLst/>
          </p:spPr>
        </p:pic>
        <p:pic>
          <p:nvPicPr>
            <p:cNvPr id="878" name="brooklyn museum of art 721.jpg" descr="brooklyn museum of art 721.jpg"/>
            <p:cNvPicPr>
              <a:picLocks/>
            </p:cNvPicPr>
            <p:nvPr/>
          </p:nvPicPr>
          <p:blipFill>
            <a:blip r:embed="rId3"/>
            <a:stretch>
              <a:fillRect/>
            </a:stretch>
          </p:blipFill>
          <p:spPr>
            <a:xfrm>
              <a:off x="0" y="-1"/>
              <a:ext cx="8832171" cy="6975412"/>
            </a:xfrm>
            <a:prstGeom prst="rect">
              <a:avLst/>
            </a:prstGeom>
            <a:effectLst/>
          </p:spPr>
        </p:pic>
      </p:grpSp>
    </p:spTree>
  </p:cSld>
  <p:clrMapOvr>
    <a:masterClrMapping/>
  </p:clrMapOvr>
  <p:transition spd="med"/>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2" name="There were containers for kohl, which was used to highlight their eyes with black."/>
          <p:cNvSpPr txBox="1">
            <a:spLocks noGrp="1"/>
          </p:cNvSpPr>
          <p:nvPr>
            <p:ph type="body" sz="half" idx="1"/>
          </p:nvPr>
        </p:nvSpPr>
        <p:spPr>
          <a:xfrm>
            <a:off x="1098550" y="790593"/>
            <a:ext cx="4837411" cy="6569275"/>
          </a:xfrm>
          <a:prstGeom prst="rect">
            <a:avLst/>
          </a:prstGeom>
        </p:spPr>
        <p:txBody>
          <a:bodyPr/>
          <a:lstStyle>
            <a:lvl1pPr>
              <a:defRPr sz="3400">
                <a:solidFill>
                  <a:srgbClr val="94E3FE"/>
                </a:solidFill>
              </a:defRPr>
            </a:lvl1pPr>
          </a:lstStyle>
          <a:p>
            <a:r>
              <a:t>There were containers for kohl, which was used to highlight their eyes with black.</a:t>
            </a:r>
          </a:p>
        </p:txBody>
      </p:sp>
      <p:grpSp>
        <p:nvGrpSpPr>
          <p:cNvPr id="885" name="brooklyn museum of art 533.jpg"/>
          <p:cNvGrpSpPr/>
          <p:nvPr/>
        </p:nvGrpSpPr>
        <p:grpSpPr>
          <a:xfrm>
            <a:off x="6502399" y="900082"/>
            <a:ext cx="5524501" cy="7978836"/>
            <a:chOff x="0" y="0"/>
            <a:chExt cx="5524500" cy="7978835"/>
          </a:xfrm>
        </p:grpSpPr>
        <p:pic>
          <p:nvPicPr>
            <p:cNvPr id="884" name="brooklyn museum of art 533.jpg" descr="brooklyn museum of art 533.jpg"/>
            <p:cNvPicPr>
              <a:picLocks noChangeAspect="1"/>
            </p:cNvPicPr>
            <p:nvPr/>
          </p:nvPicPr>
          <p:blipFill>
            <a:blip r:embed="rId2"/>
            <a:srcRect t="1764" b="9360"/>
            <a:stretch>
              <a:fillRect/>
            </a:stretch>
          </p:blipFill>
          <p:spPr>
            <a:xfrm>
              <a:off x="76200" y="63500"/>
              <a:ext cx="5384801" cy="7839136"/>
            </a:xfrm>
            <a:prstGeom prst="rect">
              <a:avLst/>
            </a:prstGeom>
            <a:ln>
              <a:noFill/>
            </a:ln>
            <a:effectLst/>
          </p:spPr>
        </p:pic>
        <p:pic>
          <p:nvPicPr>
            <p:cNvPr id="883" name="brooklyn museum of art 533.jpg" descr="brooklyn museum of art 533.jpg"/>
            <p:cNvPicPr>
              <a:picLocks/>
            </p:cNvPicPr>
            <p:nvPr/>
          </p:nvPicPr>
          <p:blipFill>
            <a:blip r:embed="rId3"/>
            <a:stretch>
              <a:fillRect/>
            </a:stretch>
          </p:blipFill>
          <p:spPr>
            <a:xfrm>
              <a:off x="0" y="-1"/>
              <a:ext cx="5524500" cy="7978837"/>
            </a:xfrm>
            <a:prstGeom prst="rect">
              <a:avLst/>
            </a:prstGeom>
            <a:effectLst/>
          </p:spPr>
        </p:pic>
      </p:grpSp>
      <p:pic>
        <p:nvPicPr>
          <p:cNvPr id="886" name="Israel 2013 israel museum 736.jpg" descr="Israel 2013 israel museum 736.jpg"/>
          <p:cNvPicPr>
            <a:picLocks noChangeAspect="1"/>
          </p:cNvPicPr>
          <p:nvPr/>
        </p:nvPicPr>
        <p:blipFill>
          <a:blip r:embed="rId4"/>
          <a:stretch>
            <a:fillRect/>
          </a:stretch>
        </p:blipFill>
        <p:spPr>
          <a:xfrm rot="21305739">
            <a:off x="762000" y="4343017"/>
            <a:ext cx="6418575" cy="3596616"/>
          </a:xfrm>
          <a:prstGeom prst="rect">
            <a:avLst/>
          </a:prstGeom>
          <a:ln w="12700">
            <a:miter lim="400000"/>
          </a:ln>
        </p:spPr>
      </p:pic>
    </p:spTree>
  </p:cSld>
  <p:clrMapOvr>
    <a:masterClrMapping/>
  </p:clrMapOvr>
  <p:transition spd="med"/>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8" name="british museum 69 - Version 2.jpg" descr="british museum 69 - Version 2.jpg"/>
          <p:cNvPicPr>
            <a:picLocks noGrp="1" noChangeAspect="1"/>
          </p:cNvPicPr>
          <p:nvPr>
            <p:ph type="pic" idx="21"/>
          </p:nvPr>
        </p:nvPicPr>
        <p:blipFill>
          <a:blip r:embed="rId2"/>
          <a:srcRect l="5756" r="5801"/>
          <a:stretch>
            <a:fillRect/>
          </a:stretch>
        </p:blipFill>
        <p:spPr>
          <a:xfrm>
            <a:off x="3210729" y="482600"/>
            <a:ext cx="6581988" cy="8763000"/>
          </a:xfrm>
          <a:prstGeom prst="rect">
            <a:avLst/>
          </a:prstGeom>
          <a:ln w="12700">
            <a:miter lim="400000"/>
          </a:ln>
        </p:spPr>
      </p:pic>
    </p:spTree>
  </p:cSld>
  <p:clrMapOvr>
    <a:masterClrMapping/>
  </p:clrMapOvr>
  <p:transition spd="med"/>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 name="A kohl container with applicator"/>
          <p:cNvSpPr txBox="1">
            <a:spLocks noGrp="1"/>
          </p:cNvSpPr>
          <p:nvPr>
            <p:ph type="body" sz="quarter" idx="1"/>
          </p:nvPr>
        </p:nvSpPr>
        <p:spPr>
          <a:xfrm>
            <a:off x="2103338" y="7988300"/>
            <a:ext cx="8798124" cy="1168400"/>
          </a:xfrm>
          <a:prstGeom prst="rect">
            <a:avLst/>
          </a:prstGeom>
        </p:spPr>
        <p:txBody>
          <a:bodyPr/>
          <a:lstStyle>
            <a:lvl1pPr algn="ctr">
              <a:defRPr sz="3400">
                <a:solidFill>
                  <a:srgbClr val="94E3FE"/>
                </a:solidFill>
              </a:defRPr>
            </a:lvl1pPr>
          </a:lstStyle>
          <a:p>
            <a:r>
              <a:t>A kohl container with applicator</a:t>
            </a:r>
          </a:p>
        </p:txBody>
      </p:sp>
      <p:pic>
        <p:nvPicPr>
          <p:cNvPr id="891" name="brooklyn museum of art 714 - Version 2.jpg" descr="brooklyn museum of art 714 - Version 2.jpg"/>
          <p:cNvPicPr>
            <a:picLocks noChangeAspect="1"/>
          </p:cNvPicPr>
          <p:nvPr/>
        </p:nvPicPr>
        <p:blipFill>
          <a:blip r:embed="rId2"/>
          <a:stretch>
            <a:fillRect/>
          </a:stretch>
        </p:blipFill>
        <p:spPr>
          <a:xfrm>
            <a:off x="1162050" y="584200"/>
            <a:ext cx="10680700" cy="7124700"/>
          </a:xfrm>
          <a:prstGeom prst="rect">
            <a:avLst/>
          </a:prstGeom>
          <a:ln w="12700">
            <a:miter lim="400000"/>
          </a:ln>
        </p:spPr>
      </p:pic>
    </p:spTree>
  </p:cSld>
  <p:clrMapOvr>
    <a:masterClrMapping/>
  </p:clrMapOvr>
  <p:transition spd="med"/>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3" name="There was jewelry for the neck, the arms, the hands, the ankles, the feet, and the ears."/>
          <p:cNvSpPr txBox="1">
            <a:spLocks noGrp="1"/>
          </p:cNvSpPr>
          <p:nvPr>
            <p:ph type="body" sz="quarter" idx="1"/>
          </p:nvPr>
        </p:nvSpPr>
        <p:spPr>
          <a:xfrm>
            <a:off x="811311" y="877341"/>
            <a:ext cx="6352184" cy="2092321"/>
          </a:xfrm>
          <a:prstGeom prst="rect">
            <a:avLst/>
          </a:prstGeom>
        </p:spPr>
        <p:txBody>
          <a:bodyPr/>
          <a:lstStyle>
            <a:lvl1pPr>
              <a:defRPr sz="3400">
                <a:solidFill>
                  <a:srgbClr val="94E3FE"/>
                </a:solidFill>
              </a:defRPr>
            </a:lvl1pPr>
          </a:lstStyle>
          <a:p>
            <a:r>
              <a:t>There was jewelry for the neck, the arms, the hands, the ankles, the feet, and the ears. </a:t>
            </a:r>
          </a:p>
        </p:txBody>
      </p:sp>
      <p:pic>
        <p:nvPicPr>
          <p:cNvPr id="894" name="Metropolitan Museum of Art 51.jpg" descr="Metropolitan Museum of Art 51.jpg"/>
          <p:cNvPicPr>
            <a:picLocks noChangeAspect="1"/>
          </p:cNvPicPr>
          <p:nvPr/>
        </p:nvPicPr>
        <p:blipFill>
          <a:blip r:embed="rId2"/>
          <a:stretch>
            <a:fillRect/>
          </a:stretch>
        </p:blipFill>
        <p:spPr>
          <a:xfrm rot="21231475">
            <a:off x="541412" y="6487431"/>
            <a:ext cx="3757643" cy="2476531"/>
          </a:xfrm>
          <a:prstGeom prst="rect">
            <a:avLst/>
          </a:prstGeom>
          <a:ln w="12700">
            <a:miter lim="400000"/>
          </a:ln>
        </p:spPr>
      </p:pic>
      <p:pic>
        <p:nvPicPr>
          <p:cNvPr id="895" name="DSC_2231.jpg" descr="DSC_2231.jpg"/>
          <p:cNvPicPr>
            <a:picLocks noChangeAspect="1"/>
          </p:cNvPicPr>
          <p:nvPr/>
        </p:nvPicPr>
        <p:blipFill>
          <a:blip r:embed="rId3"/>
          <a:srcRect l="27950" t="8373" r="5590" b="36923"/>
          <a:stretch>
            <a:fillRect/>
          </a:stretch>
        </p:blipFill>
        <p:spPr>
          <a:xfrm>
            <a:off x="8186272" y="606821"/>
            <a:ext cx="3936374" cy="2164773"/>
          </a:xfrm>
          <a:prstGeom prst="rect">
            <a:avLst/>
          </a:prstGeom>
          <a:ln w="12700">
            <a:miter lim="400000"/>
          </a:ln>
        </p:spPr>
      </p:pic>
      <p:pic>
        <p:nvPicPr>
          <p:cNvPr id="896" name="metropolitan museum of art 718.jpg" descr="metropolitan museum of art 718.jpg"/>
          <p:cNvPicPr>
            <a:picLocks noChangeAspect="1"/>
          </p:cNvPicPr>
          <p:nvPr/>
        </p:nvPicPr>
        <p:blipFill>
          <a:blip r:embed="rId4"/>
          <a:stretch>
            <a:fillRect/>
          </a:stretch>
        </p:blipFill>
        <p:spPr>
          <a:xfrm>
            <a:off x="2420217" y="3286149"/>
            <a:ext cx="5381915" cy="3007371"/>
          </a:xfrm>
          <a:prstGeom prst="rect">
            <a:avLst/>
          </a:prstGeom>
          <a:ln w="12700">
            <a:miter lim="400000"/>
          </a:ln>
        </p:spPr>
      </p:pic>
      <p:pic>
        <p:nvPicPr>
          <p:cNvPr id="897" name="metropolitan museum of art 690.jpg" descr="metropolitan museum of art 690.jpg"/>
          <p:cNvPicPr>
            <a:picLocks noChangeAspect="1"/>
          </p:cNvPicPr>
          <p:nvPr/>
        </p:nvPicPr>
        <p:blipFill>
          <a:blip r:embed="rId5"/>
          <a:stretch>
            <a:fillRect/>
          </a:stretch>
        </p:blipFill>
        <p:spPr>
          <a:xfrm>
            <a:off x="8784699" y="3057549"/>
            <a:ext cx="3577118" cy="4384651"/>
          </a:xfrm>
          <a:prstGeom prst="rect">
            <a:avLst/>
          </a:prstGeom>
          <a:ln w="12700">
            <a:miter lim="400000"/>
          </a:ln>
        </p:spPr>
      </p:pic>
      <p:pic>
        <p:nvPicPr>
          <p:cNvPr id="898" name="metropolitan museum of art 701.jpeg" descr="metropolitan museum of art 701.jpeg"/>
          <p:cNvPicPr>
            <a:picLocks noChangeAspect="1"/>
          </p:cNvPicPr>
          <p:nvPr/>
        </p:nvPicPr>
        <p:blipFill>
          <a:blip r:embed="rId6"/>
          <a:stretch>
            <a:fillRect/>
          </a:stretch>
        </p:blipFill>
        <p:spPr>
          <a:xfrm>
            <a:off x="5069681" y="6610008"/>
            <a:ext cx="5084696" cy="2547839"/>
          </a:xfrm>
          <a:prstGeom prst="rect">
            <a:avLst/>
          </a:prstGeom>
          <a:ln w="12700">
            <a:miter lim="400000"/>
          </a:ln>
        </p:spPr>
      </p:pic>
    </p:spTree>
  </p:cSld>
  <p:clrMapOvr>
    <a:masterClrMapping/>
  </p:clrMapOvr>
  <p:transition spd="med"/>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0" name="There were revealing, tight clothing styles. A large number of the statues and paintings cannot be reproduced in a Christian publication because of the immodesty."/>
          <p:cNvSpPr txBox="1">
            <a:spLocks noGrp="1"/>
          </p:cNvSpPr>
          <p:nvPr>
            <p:ph type="body" sz="half" idx="1"/>
          </p:nvPr>
        </p:nvSpPr>
        <p:spPr>
          <a:xfrm>
            <a:off x="1098550" y="1219200"/>
            <a:ext cx="4521002" cy="6490296"/>
          </a:xfrm>
          <a:prstGeom prst="rect">
            <a:avLst/>
          </a:prstGeom>
        </p:spPr>
        <p:txBody>
          <a:bodyPr/>
          <a:lstStyle>
            <a:lvl1pPr>
              <a:defRPr sz="3400">
                <a:solidFill>
                  <a:srgbClr val="94E3FE"/>
                </a:solidFill>
              </a:defRPr>
            </a:lvl1pPr>
          </a:lstStyle>
          <a:p>
            <a:r>
              <a:t>There were revealing, tight clothing styles. A large number of the statues and paintings cannot be reproduced in a Christian publication because of the immodesty.</a:t>
            </a:r>
          </a:p>
        </p:txBody>
      </p:sp>
      <p:grpSp>
        <p:nvGrpSpPr>
          <p:cNvPr id="903" name="tumblr_n7fxw1dLIZ1swfpfeo1_1280.jpg"/>
          <p:cNvGrpSpPr/>
          <p:nvPr/>
        </p:nvGrpSpPr>
        <p:grpSpPr>
          <a:xfrm>
            <a:off x="6502400" y="1219199"/>
            <a:ext cx="5556251" cy="6245148"/>
            <a:chOff x="0" y="0"/>
            <a:chExt cx="5556250" cy="6245147"/>
          </a:xfrm>
        </p:grpSpPr>
        <p:pic>
          <p:nvPicPr>
            <p:cNvPr id="902" name="tumblr_n7fxw1dLIZ1swfpfeo1_1280.jpg" descr="tumblr_n7fxw1dLIZ1swfpfeo1_1280.jpg"/>
            <p:cNvPicPr>
              <a:picLocks noChangeAspect="1"/>
            </p:cNvPicPr>
            <p:nvPr/>
          </p:nvPicPr>
          <p:blipFill>
            <a:blip r:embed="rId2"/>
            <a:srcRect l="55219" t="73" b="62069"/>
            <a:stretch>
              <a:fillRect/>
            </a:stretch>
          </p:blipFill>
          <p:spPr>
            <a:xfrm>
              <a:off x="76200" y="63500"/>
              <a:ext cx="5416550" cy="6105447"/>
            </a:xfrm>
            <a:prstGeom prst="rect">
              <a:avLst/>
            </a:prstGeom>
            <a:ln>
              <a:noFill/>
            </a:ln>
            <a:effectLst/>
          </p:spPr>
        </p:pic>
        <p:pic>
          <p:nvPicPr>
            <p:cNvPr id="901" name="tumblr_n7fxw1dLIZ1swfpfeo1_1280.jpg" descr="tumblr_n7fxw1dLIZ1swfpfeo1_1280.jpg"/>
            <p:cNvPicPr>
              <a:picLocks/>
            </p:cNvPicPr>
            <p:nvPr/>
          </p:nvPicPr>
          <p:blipFill>
            <a:blip r:embed="rId3"/>
            <a:stretch>
              <a:fillRect/>
            </a:stretch>
          </p:blipFill>
          <p:spPr>
            <a:xfrm>
              <a:off x="-1" y="-1"/>
              <a:ext cx="5556251" cy="6245149"/>
            </a:xfrm>
            <a:prstGeom prst="rect">
              <a:avLst/>
            </a:prstGeom>
            <a:effectLst/>
          </p:spPr>
        </p:pic>
      </p:grpSp>
    </p:spTree>
  </p:cSld>
  <p:clrMapOvr>
    <a:masterClrMapping/>
  </p:clrMapOvr>
  <p:transition spd="med"/>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5" name="From her earliest history, Israel was tempted to follow the ways of Egypt. The prophet Isaiah reproved the women of Israel for following the fashions of pagan societies and devoting themselves inordinately to fashion."/>
          <p:cNvSpPr txBox="1">
            <a:spLocks noGrp="1"/>
          </p:cNvSpPr>
          <p:nvPr>
            <p:ph type="body" sz="half" idx="1"/>
          </p:nvPr>
        </p:nvSpPr>
        <p:spPr>
          <a:xfrm>
            <a:off x="1098550" y="1219200"/>
            <a:ext cx="5219700" cy="7735590"/>
          </a:xfrm>
          <a:prstGeom prst="rect">
            <a:avLst/>
          </a:prstGeom>
        </p:spPr>
        <p:txBody>
          <a:bodyPr/>
          <a:lstStyle>
            <a:lvl1pPr>
              <a:defRPr sz="3400">
                <a:solidFill>
                  <a:srgbClr val="94E3FE"/>
                </a:solidFill>
              </a:defRPr>
            </a:lvl1pPr>
          </a:lstStyle>
          <a:p>
            <a:r>
              <a:t>From her earliest history, Israel was tempted to follow the ways of Egypt. The prophet Isaiah reproved the women of Israel for following the fashions of pagan societies and devoting themselves inordinately to fashion.</a:t>
            </a:r>
          </a:p>
        </p:txBody>
      </p:sp>
      <p:grpSp>
        <p:nvGrpSpPr>
          <p:cNvPr id="908" name="tumblr_n7fxw1dLIZ1swfpfeo1_1280.jpg"/>
          <p:cNvGrpSpPr/>
          <p:nvPr/>
        </p:nvGrpSpPr>
        <p:grpSpPr>
          <a:xfrm>
            <a:off x="6502400" y="1219199"/>
            <a:ext cx="5556251" cy="6245148"/>
            <a:chOff x="0" y="0"/>
            <a:chExt cx="5556250" cy="6245147"/>
          </a:xfrm>
        </p:grpSpPr>
        <p:pic>
          <p:nvPicPr>
            <p:cNvPr id="907" name="tumblr_n7fxw1dLIZ1swfpfeo1_1280.jpg" descr="tumblr_n7fxw1dLIZ1swfpfeo1_1280.jpg"/>
            <p:cNvPicPr>
              <a:picLocks noChangeAspect="1"/>
            </p:cNvPicPr>
            <p:nvPr/>
          </p:nvPicPr>
          <p:blipFill>
            <a:blip r:embed="rId2"/>
            <a:srcRect l="55219" t="73" b="62069"/>
            <a:stretch>
              <a:fillRect/>
            </a:stretch>
          </p:blipFill>
          <p:spPr>
            <a:xfrm>
              <a:off x="76200" y="63500"/>
              <a:ext cx="5416550" cy="6105447"/>
            </a:xfrm>
            <a:prstGeom prst="rect">
              <a:avLst/>
            </a:prstGeom>
            <a:ln>
              <a:noFill/>
            </a:ln>
            <a:effectLst/>
          </p:spPr>
        </p:pic>
        <p:pic>
          <p:nvPicPr>
            <p:cNvPr id="906" name="tumblr_n7fxw1dLIZ1swfpfeo1_1280.jpg" descr="tumblr_n7fxw1dLIZ1swfpfeo1_1280.jpg"/>
            <p:cNvPicPr>
              <a:picLocks/>
            </p:cNvPicPr>
            <p:nvPr/>
          </p:nvPicPr>
          <p:blipFill>
            <a:blip r:embed="rId3"/>
            <a:stretch>
              <a:fillRect/>
            </a:stretch>
          </p:blipFill>
          <p:spPr>
            <a:xfrm>
              <a:off x="-1" y="-1"/>
              <a:ext cx="5556251" cy="6245149"/>
            </a:xfrm>
            <a:prstGeom prst="rect">
              <a:avLst/>
            </a:prstGeom>
            <a:effectLst/>
          </p:spPr>
        </p:pic>
      </p:grpSp>
    </p:spTree>
  </p:cSld>
  <p:clrMapOvr>
    <a:masterClrMapping/>
  </p:clrMapOvr>
  <p:transition spd="med"/>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0" name="“Moreover the LORD saith, Because the daughters of Zion are haughty, and walk with stretched forth necks and wanton eyes, walking and mincing as they go ... In that day the Lord will take away the ... chains, and the bracelets, and the mufflers, the bonn"/>
          <p:cNvSpPr txBox="1">
            <a:spLocks noGrp="1"/>
          </p:cNvSpPr>
          <p:nvPr>
            <p:ph type="body" idx="1"/>
          </p:nvPr>
        </p:nvSpPr>
        <p:spPr>
          <a:xfrm>
            <a:off x="1098550" y="1219200"/>
            <a:ext cx="6822381" cy="7971036"/>
          </a:xfrm>
          <a:prstGeom prst="rect">
            <a:avLst/>
          </a:prstGeom>
        </p:spPr>
        <p:txBody>
          <a:bodyPr/>
          <a:lstStyle>
            <a:lvl1pPr>
              <a:defRPr sz="3400">
                <a:solidFill>
                  <a:srgbClr val="FFFFFF"/>
                </a:solidFill>
              </a:defRPr>
            </a:lvl1pPr>
          </a:lstStyle>
          <a:p>
            <a:r>
              <a:t>“Moreover the LORD saith, Because the daughters of Zion are haughty, and walk with stretched forth necks and wanton eyes, walking and mincing as they go ... In that day the Lord will take away the ... chains, and the bracelets, and the mufflers, the bonnets, and the ornaments of the legs, and the headbands ... and the earrings, the rings, and nose jewels, the changeable suits of apparel” (Isa. 3:18-23).</a:t>
            </a:r>
          </a:p>
        </p:txBody>
      </p:sp>
      <p:grpSp>
        <p:nvGrpSpPr>
          <p:cNvPr id="913" name="tumblr_n7fxw1dLIZ1swfpfeo1_1280.jpg"/>
          <p:cNvGrpSpPr/>
          <p:nvPr/>
        </p:nvGrpSpPr>
        <p:grpSpPr>
          <a:xfrm>
            <a:off x="8201216" y="1219199"/>
            <a:ext cx="3857435" cy="4330270"/>
            <a:chOff x="0" y="0"/>
            <a:chExt cx="3857433" cy="4330269"/>
          </a:xfrm>
        </p:grpSpPr>
        <p:pic>
          <p:nvPicPr>
            <p:cNvPr id="912" name="tumblr_n7fxw1dLIZ1swfpfeo1_1280.jpg" descr="tumblr_n7fxw1dLIZ1swfpfeo1_1280.jpg"/>
            <p:cNvPicPr>
              <a:picLocks noChangeAspect="1"/>
            </p:cNvPicPr>
            <p:nvPr/>
          </p:nvPicPr>
          <p:blipFill>
            <a:blip r:embed="rId2"/>
            <a:srcRect l="55219" t="73" b="62069"/>
            <a:stretch>
              <a:fillRect/>
            </a:stretch>
          </p:blipFill>
          <p:spPr>
            <a:xfrm>
              <a:off x="76200" y="63500"/>
              <a:ext cx="3717734" cy="4190570"/>
            </a:xfrm>
            <a:prstGeom prst="rect">
              <a:avLst/>
            </a:prstGeom>
            <a:ln>
              <a:noFill/>
            </a:ln>
            <a:effectLst/>
          </p:spPr>
        </p:pic>
        <p:pic>
          <p:nvPicPr>
            <p:cNvPr id="911" name="tumblr_n7fxw1dLIZ1swfpfeo1_1280.jpg" descr="tumblr_n7fxw1dLIZ1swfpfeo1_1280.jpg"/>
            <p:cNvPicPr>
              <a:picLocks/>
            </p:cNvPicPr>
            <p:nvPr/>
          </p:nvPicPr>
          <p:blipFill>
            <a:blip r:embed="rId3"/>
            <a:stretch>
              <a:fillRect/>
            </a:stretch>
          </p:blipFill>
          <p:spPr>
            <a:xfrm>
              <a:off x="0" y="0"/>
              <a:ext cx="3857434" cy="4330270"/>
            </a:xfrm>
            <a:prstGeom prst="rect">
              <a:avLst/>
            </a:prstGeom>
            <a:effectLst/>
          </p:spPr>
        </p:pic>
      </p:grpSp>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5" name="It was to Egypt that Jacob and his sons moved to escape the great famine after Joseph became vice-ruler, and Israel dwelt there for more than 200 years before departing under the leadership of Moses in about 1490 BC."/>
          <p:cNvSpPr txBox="1">
            <a:spLocks noGrp="1"/>
          </p:cNvSpPr>
          <p:nvPr>
            <p:ph type="body" sz="half" idx="1"/>
          </p:nvPr>
        </p:nvSpPr>
        <p:spPr>
          <a:xfrm>
            <a:off x="1028700" y="1295400"/>
            <a:ext cx="5473700" cy="5959376"/>
          </a:xfrm>
          <a:prstGeom prst="rect">
            <a:avLst/>
          </a:prstGeom>
        </p:spPr>
        <p:txBody>
          <a:bodyPr/>
          <a:lstStyle>
            <a:lvl1pPr>
              <a:defRPr sz="3400">
                <a:solidFill>
                  <a:srgbClr val="94E3FE"/>
                </a:solidFill>
              </a:defRPr>
            </a:lvl1pPr>
          </a:lstStyle>
          <a:p>
            <a:r>
              <a:t>It was to Egypt that Jacob and his sons moved to escape the great famine after Joseph became vice-ruler, and Israel dwelt there for more than 200 years before departing under the leadership of Moses in about 1490 BC.</a:t>
            </a:r>
          </a:p>
        </p:txBody>
      </p:sp>
      <p:grpSp>
        <p:nvGrpSpPr>
          <p:cNvPr id="378" name="pyramids sphinx egypt 5.jpg"/>
          <p:cNvGrpSpPr/>
          <p:nvPr/>
        </p:nvGrpSpPr>
        <p:grpSpPr>
          <a:xfrm>
            <a:off x="7107935" y="1270000"/>
            <a:ext cx="5033265" cy="6654800"/>
            <a:chOff x="0" y="0"/>
            <a:chExt cx="5033264" cy="6654800"/>
          </a:xfrm>
        </p:grpSpPr>
        <p:pic>
          <p:nvPicPr>
            <p:cNvPr id="377" name="pyramids sphinx egypt 5.jpg" descr="pyramids sphinx egypt 5.jpg"/>
            <p:cNvPicPr>
              <a:picLocks noChangeAspect="1"/>
            </p:cNvPicPr>
            <p:nvPr/>
          </p:nvPicPr>
          <p:blipFill>
            <a:blip r:embed="rId2"/>
            <a:srcRect l="17058" r="26608"/>
            <a:stretch>
              <a:fillRect/>
            </a:stretch>
          </p:blipFill>
          <p:spPr>
            <a:xfrm>
              <a:off x="76200" y="63500"/>
              <a:ext cx="4893565" cy="6515100"/>
            </a:xfrm>
            <a:prstGeom prst="rect">
              <a:avLst/>
            </a:prstGeom>
            <a:ln>
              <a:noFill/>
            </a:ln>
            <a:effectLst/>
          </p:spPr>
        </p:pic>
        <p:pic>
          <p:nvPicPr>
            <p:cNvPr id="376" name="pyramids sphinx egypt 5.jpg" descr="pyramids sphinx egypt 5.jpg"/>
            <p:cNvPicPr>
              <a:picLocks/>
            </p:cNvPicPr>
            <p:nvPr/>
          </p:nvPicPr>
          <p:blipFill>
            <a:blip r:embed="rId3"/>
            <a:stretch>
              <a:fillRect/>
            </a:stretch>
          </p:blipFill>
          <p:spPr>
            <a:xfrm>
              <a:off x="0" y="0"/>
              <a:ext cx="5033265" cy="6654800"/>
            </a:xfrm>
            <a:prstGeom prst="rect">
              <a:avLst/>
            </a:prstGeom>
            <a:effectLst/>
          </p:spPr>
        </p:pic>
      </p:grpSp>
    </p:spTree>
  </p:cSld>
  <p:clrMapOvr>
    <a:masterClrMapping/>
  </p:clrMapOvr>
  <p:transition spd="med"/>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5" name="This type of thing was borrowed from their pagan neighbors."/>
          <p:cNvSpPr txBox="1">
            <a:spLocks noGrp="1"/>
          </p:cNvSpPr>
          <p:nvPr>
            <p:ph type="body" sz="half" idx="1"/>
          </p:nvPr>
        </p:nvSpPr>
        <p:spPr>
          <a:xfrm>
            <a:off x="1098550" y="1219200"/>
            <a:ext cx="5219700" cy="7735590"/>
          </a:xfrm>
          <a:prstGeom prst="rect">
            <a:avLst/>
          </a:prstGeom>
        </p:spPr>
        <p:txBody>
          <a:bodyPr/>
          <a:lstStyle>
            <a:lvl1pPr>
              <a:defRPr sz="3400">
                <a:solidFill>
                  <a:srgbClr val="94E3FE"/>
                </a:solidFill>
              </a:defRPr>
            </a:lvl1pPr>
          </a:lstStyle>
          <a:p>
            <a:r>
              <a:t>This type of thing was borrowed from their pagan neighbors.</a:t>
            </a:r>
          </a:p>
        </p:txBody>
      </p:sp>
      <p:grpSp>
        <p:nvGrpSpPr>
          <p:cNvPr id="918" name="tumblr_n7fxw1dLIZ1swfpfeo1_1280.jpg"/>
          <p:cNvGrpSpPr/>
          <p:nvPr/>
        </p:nvGrpSpPr>
        <p:grpSpPr>
          <a:xfrm>
            <a:off x="6502400" y="1219199"/>
            <a:ext cx="5556251" cy="6245148"/>
            <a:chOff x="0" y="0"/>
            <a:chExt cx="5556250" cy="6245147"/>
          </a:xfrm>
        </p:grpSpPr>
        <p:pic>
          <p:nvPicPr>
            <p:cNvPr id="917" name="tumblr_n7fxw1dLIZ1swfpfeo1_1280.jpg" descr="tumblr_n7fxw1dLIZ1swfpfeo1_1280.jpg"/>
            <p:cNvPicPr>
              <a:picLocks noChangeAspect="1"/>
            </p:cNvPicPr>
            <p:nvPr/>
          </p:nvPicPr>
          <p:blipFill>
            <a:blip r:embed="rId2"/>
            <a:srcRect l="55219" t="73" b="62069"/>
            <a:stretch>
              <a:fillRect/>
            </a:stretch>
          </p:blipFill>
          <p:spPr>
            <a:xfrm>
              <a:off x="76200" y="63500"/>
              <a:ext cx="5416550" cy="6105447"/>
            </a:xfrm>
            <a:prstGeom prst="rect">
              <a:avLst/>
            </a:prstGeom>
            <a:ln>
              <a:noFill/>
            </a:ln>
            <a:effectLst/>
          </p:spPr>
        </p:pic>
        <p:pic>
          <p:nvPicPr>
            <p:cNvPr id="916" name="tumblr_n7fxw1dLIZ1swfpfeo1_1280.jpg" descr="tumblr_n7fxw1dLIZ1swfpfeo1_1280.jpg"/>
            <p:cNvPicPr>
              <a:picLocks/>
            </p:cNvPicPr>
            <p:nvPr/>
          </p:nvPicPr>
          <p:blipFill>
            <a:blip r:embed="rId3"/>
            <a:stretch>
              <a:fillRect/>
            </a:stretch>
          </p:blipFill>
          <p:spPr>
            <a:xfrm>
              <a:off x="-1" y="-1"/>
              <a:ext cx="5556251" cy="6245149"/>
            </a:xfrm>
            <a:prstGeom prst="rect">
              <a:avLst/>
            </a:prstGeom>
            <a:effectLst/>
          </p:spPr>
        </p:pic>
      </p:grpSp>
    </p:spTree>
  </p:cSld>
  <p:clrMapOvr>
    <a:masterClrMapping/>
  </p:clrMapOvr>
  <p:transition spd="med"/>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0" name="The Israel Museum has a display case filled with cosmetics items unearthed from the land of Israel with a strong Egyptian influence, such as perfume bottles, mirrors, and combs."/>
          <p:cNvSpPr txBox="1">
            <a:spLocks noGrp="1"/>
          </p:cNvSpPr>
          <p:nvPr>
            <p:ph type="body" sz="half" idx="1"/>
          </p:nvPr>
        </p:nvSpPr>
        <p:spPr>
          <a:xfrm>
            <a:off x="869950" y="675594"/>
            <a:ext cx="4271963" cy="7811493"/>
          </a:xfrm>
          <a:prstGeom prst="rect">
            <a:avLst/>
          </a:prstGeom>
        </p:spPr>
        <p:txBody>
          <a:bodyPr/>
          <a:lstStyle>
            <a:lvl1pPr>
              <a:defRPr sz="3400">
                <a:solidFill>
                  <a:srgbClr val="94E3FE"/>
                </a:solidFill>
              </a:defRPr>
            </a:lvl1pPr>
          </a:lstStyle>
          <a:p>
            <a:r>
              <a:t>The Israel Museum has a display case filled with cosmetics items unearthed from the land of Israel with a strong Egyptian influence, such as perfume bottles, mirrors, and combs.</a:t>
            </a:r>
          </a:p>
        </p:txBody>
      </p:sp>
      <p:grpSp>
        <p:nvGrpSpPr>
          <p:cNvPr id="923" name="IMG_9945.jpeg"/>
          <p:cNvGrpSpPr/>
          <p:nvPr/>
        </p:nvGrpSpPr>
        <p:grpSpPr>
          <a:xfrm>
            <a:off x="5788907" y="675594"/>
            <a:ext cx="6364993" cy="8427812"/>
            <a:chOff x="0" y="0"/>
            <a:chExt cx="6364992" cy="8427810"/>
          </a:xfrm>
        </p:grpSpPr>
        <p:pic>
          <p:nvPicPr>
            <p:cNvPr id="922" name="IMG_9945.jpeg" descr="IMG_9945.jpeg"/>
            <p:cNvPicPr>
              <a:picLocks noChangeAspect="1"/>
            </p:cNvPicPr>
            <p:nvPr/>
          </p:nvPicPr>
          <p:blipFill>
            <a:blip r:embed="rId2"/>
            <a:srcRect t="1720" b="1720"/>
            <a:stretch>
              <a:fillRect/>
            </a:stretch>
          </p:blipFill>
          <p:spPr>
            <a:xfrm>
              <a:off x="76200" y="63500"/>
              <a:ext cx="6225293" cy="8288111"/>
            </a:xfrm>
            <a:prstGeom prst="rect">
              <a:avLst/>
            </a:prstGeom>
            <a:ln>
              <a:noFill/>
            </a:ln>
            <a:effectLst/>
          </p:spPr>
        </p:pic>
        <p:pic>
          <p:nvPicPr>
            <p:cNvPr id="921" name="IMG_9945.jpeg" descr="IMG_9945.jpeg"/>
            <p:cNvPicPr>
              <a:picLocks/>
            </p:cNvPicPr>
            <p:nvPr/>
          </p:nvPicPr>
          <p:blipFill>
            <a:blip r:embed="rId3"/>
            <a:stretch>
              <a:fillRect/>
            </a:stretch>
          </p:blipFill>
          <p:spPr>
            <a:xfrm>
              <a:off x="-1" y="0"/>
              <a:ext cx="6364994" cy="8427811"/>
            </a:xfrm>
            <a:prstGeom prst="rect">
              <a:avLst/>
            </a:prstGeom>
            <a:effectLst/>
          </p:spPr>
        </p:pic>
      </p:grpSp>
    </p:spTree>
  </p:cSld>
  <p:clrMapOvr>
    <a:masterClrMapping/>
  </p:clrMapOvr>
  <p:transition spd="med"/>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5" name="Israel 2013 israel museum 727 - Version 2.jpg" descr="Israel 2013 israel museum 727 - Version 2.jpg"/>
          <p:cNvPicPr>
            <a:picLocks noChangeAspect="1"/>
          </p:cNvPicPr>
          <p:nvPr/>
        </p:nvPicPr>
        <p:blipFill>
          <a:blip r:embed="rId2"/>
          <a:stretch>
            <a:fillRect/>
          </a:stretch>
        </p:blipFill>
        <p:spPr>
          <a:xfrm>
            <a:off x="901700" y="1180653"/>
            <a:ext cx="11188700" cy="7378701"/>
          </a:xfrm>
          <a:prstGeom prst="rect">
            <a:avLst/>
          </a:prstGeom>
          <a:ln w="12700">
            <a:miter lim="400000"/>
          </a:ln>
        </p:spPr>
      </p:pic>
    </p:spTree>
  </p:cSld>
  <p:clrMapOvr>
    <a:masterClrMapping/>
  </p:clrMapOvr>
  <p:transition spd="med"/>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7" name="There are fancy containers for kohl, which the women used to paint their eyes. The prophets associated this practice with harlotry."/>
          <p:cNvSpPr txBox="1">
            <a:spLocks noGrp="1"/>
          </p:cNvSpPr>
          <p:nvPr>
            <p:ph type="body" sz="half" idx="1"/>
          </p:nvPr>
        </p:nvSpPr>
        <p:spPr>
          <a:xfrm>
            <a:off x="1098550" y="1219200"/>
            <a:ext cx="5302250" cy="7596684"/>
          </a:xfrm>
          <a:prstGeom prst="rect">
            <a:avLst/>
          </a:prstGeom>
        </p:spPr>
        <p:txBody>
          <a:bodyPr/>
          <a:lstStyle>
            <a:lvl1pPr>
              <a:defRPr sz="3400">
                <a:solidFill>
                  <a:srgbClr val="94E3FE"/>
                </a:solidFill>
              </a:defRPr>
            </a:lvl1pPr>
          </a:lstStyle>
          <a:p>
            <a:r>
              <a:t>There are fancy containers for kohl, which the women used to paint their eyes. The prophets associated this practice with harlotry. </a:t>
            </a:r>
          </a:p>
        </p:txBody>
      </p:sp>
      <p:grpSp>
        <p:nvGrpSpPr>
          <p:cNvPr id="930" name="IMG_9945.jpeg"/>
          <p:cNvGrpSpPr/>
          <p:nvPr/>
        </p:nvGrpSpPr>
        <p:grpSpPr>
          <a:xfrm>
            <a:off x="6807199" y="1219199"/>
            <a:ext cx="5219701" cy="6903014"/>
            <a:chOff x="0" y="0"/>
            <a:chExt cx="5219700" cy="6903012"/>
          </a:xfrm>
        </p:grpSpPr>
        <p:pic>
          <p:nvPicPr>
            <p:cNvPr id="929" name="IMG_9945.jpeg" descr="IMG_9945.jpeg"/>
            <p:cNvPicPr>
              <a:picLocks noChangeAspect="1"/>
            </p:cNvPicPr>
            <p:nvPr/>
          </p:nvPicPr>
          <p:blipFill>
            <a:blip r:embed="rId2"/>
            <a:srcRect t="1720" b="1720"/>
            <a:stretch>
              <a:fillRect/>
            </a:stretch>
          </p:blipFill>
          <p:spPr>
            <a:xfrm>
              <a:off x="76200" y="63500"/>
              <a:ext cx="5080000" cy="6763313"/>
            </a:xfrm>
            <a:prstGeom prst="rect">
              <a:avLst/>
            </a:prstGeom>
            <a:ln>
              <a:noFill/>
            </a:ln>
            <a:effectLst/>
          </p:spPr>
        </p:pic>
        <p:pic>
          <p:nvPicPr>
            <p:cNvPr id="928" name="IMG_9945.jpeg" descr="IMG_9945.jpeg"/>
            <p:cNvPicPr>
              <a:picLocks/>
            </p:cNvPicPr>
            <p:nvPr/>
          </p:nvPicPr>
          <p:blipFill>
            <a:blip r:embed="rId3"/>
            <a:stretch>
              <a:fillRect/>
            </a:stretch>
          </p:blipFill>
          <p:spPr>
            <a:xfrm>
              <a:off x="-1" y="-1"/>
              <a:ext cx="5219701" cy="6903014"/>
            </a:xfrm>
            <a:prstGeom prst="rect">
              <a:avLst/>
            </a:prstGeom>
            <a:effectLst/>
          </p:spPr>
        </p:pic>
      </p:grpSp>
    </p:spTree>
  </p:cSld>
  <p:clrMapOvr>
    <a:masterClrMapping/>
  </p:clrMapOvr>
  <p:transition spd="med"/>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2" name="“And furthermore, that ye have sent for men to come from far, unto whom a messenger was sent; and, lo, they came: for whom thou didst wash thyself, paintedst thy eyes, and deckedst thyself with ornaments” (Ezek. 23:40)."/>
          <p:cNvSpPr txBox="1"/>
          <p:nvPr/>
        </p:nvSpPr>
        <p:spPr>
          <a:xfrm>
            <a:off x="1028700" y="1074638"/>
            <a:ext cx="6024067" cy="843766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gn="l">
              <a:lnSpc>
                <a:spcPct val="110000"/>
              </a:lnSpc>
              <a:defRPr sz="3400" cap="none">
                <a:solidFill>
                  <a:srgbClr val="FFFFFF"/>
                </a:solidFill>
              </a:defRPr>
            </a:lvl1pPr>
          </a:lstStyle>
          <a:p>
            <a:r>
              <a:t>“And furthermore, that ye have sent for men to come from far, unto whom a messenger was sent; and, lo, they came: for whom thou didst wash thyself, paintedst thy eyes, and deckedst thyself with ornaments” (Ezek. 23:40).</a:t>
            </a:r>
          </a:p>
        </p:txBody>
      </p:sp>
      <p:grpSp>
        <p:nvGrpSpPr>
          <p:cNvPr id="935" name="british museum 69 - Version 2.jpg"/>
          <p:cNvGrpSpPr/>
          <p:nvPr/>
        </p:nvGrpSpPr>
        <p:grpSpPr>
          <a:xfrm>
            <a:off x="7801271" y="1219200"/>
            <a:ext cx="4031658" cy="5321300"/>
            <a:chOff x="0" y="0"/>
            <a:chExt cx="4031657" cy="5321300"/>
          </a:xfrm>
        </p:grpSpPr>
        <p:pic>
          <p:nvPicPr>
            <p:cNvPr id="934" name="british museum 69 - Version 2.jpg" descr="british museum 69 - Version 2.jpg"/>
            <p:cNvPicPr>
              <a:picLocks noChangeAspect="1"/>
            </p:cNvPicPr>
            <p:nvPr/>
          </p:nvPicPr>
          <p:blipFill>
            <a:blip r:embed="rId2"/>
            <a:srcRect l="5748" r="5936" b="142"/>
            <a:stretch>
              <a:fillRect/>
            </a:stretch>
          </p:blipFill>
          <p:spPr>
            <a:xfrm>
              <a:off x="76200" y="63500"/>
              <a:ext cx="3891958" cy="5181600"/>
            </a:xfrm>
            <a:prstGeom prst="rect">
              <a:avLst/>
            </a:prstGeom>
            <a:ln>
              <a:noFill/>
            </a:ln>
            <a:effectLst/>
          </p:spPr>
        </p:pic>
        <p:pic>
          <p:nvPicPr>
            <p:cNvPr id="933" name="british museum 69 - Version 2.jpg" descr="british museum 69 - Version 2.jpg"/>
            <p:cNvPicPr>
              <a:picLocks/>
            </p:cNvPicPr>
            <p:nvPr/>
          </p:nvPicPr>
          <p:blipFill>
            <a:blip r:embed="rId3"/>
            <a:stretch>
              <a:fillRect/>
            </a:stretch>
          </p:blipFill>
          <p:spPr>
            <a:xfrm>
              <a:off x="0" y="0"/>
              <a:ext cx="4031658" cy="5321300"/>
            </a:xfrm>
            <a:prstGeom prst="rect">
              <a:avLst/>
            </a:prstGeom>
            <a:effectLst/>
          </p:spPr>
        </p:pic>
      </p:grpSp>
    </p:spTree>
  </p:cSld>
  <p:clrMapOvr>
    <a:masterClrMapping/>
  </p:clrMapOvr>
  <p:transition spd="med"/>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7" name="Mirrors were brought out of Egypt by the Israelite women (Ex, 38:8)."/>
          <p:cNvSpPr txBox="1">
            <a:spLocks noGrp="1"/>
          </p:cNvSpPr>
          <p:nvPr>
            <p:ph type="body" sz="half" idx="1"/>
          </p:nvPr>
        </p:nvSpPr>
        <p:spPr>
          <a:xfrm>
            <a:off x="1098550" y="1219200"/>
            <a:ext cx="4174927" cy="7787978"/>
          </a:xfrm>
          <a:prstGeom prst="rect">
            <a:avLst/>
          </a:prstGeom>
        </p:spPr>
        <p:txBody>
          <a:bodyPr/>
          <a:lstStyle>
            <a:lvl1pPr>
              <a:defRPr sz="3400">
                <a:solidFill>
                  <a:srgbClr val="94E3FE"/>
                </a:solidFill>
              </a:defRPr>
            </a:lvl1pPr>
          </a:lstStyle>
          <a:p>
            <a:r>
              <a:t>Mirrors were brought out of Egypt by the Israelite women (Ex, 38:8).</a:t>
            </a:r>
          </a:p>
        </p:txBody>
      </p:sp>
      <p:grpSp>
        <p:nvGrpSpPr>
          <p:cNvPr id="940" name="metropolitan museum of art 619.jpg"/>
          <p:cNvGrpSpPr/>
          <p:nvPr/>
        </p:nvGrpSpPr>
        <p:grpSpPr>
          <a:xfrm>
            <a:off x="5794001" y="1219200"/>
            <a:ext cx="6386542" cy="6336111"/>
            <a:chOff x="0" y="0"/>
            <a:chExt cx="6386541" cy="6336110"/>
          </a:xfrm>
        </p:grpSpPr>
        <p:pic>
          <p:nvPicPr>
            <p:cNvPr id="939" name="metropolitan museum of art 619.jpg" descr="metropolitan museum of art 619.jpg"/>
            <p:cNvPicPr>
              <a:picLocks noChangeAspect="1"/>
            </p:cNvPicPr>
            <p:nvPr/>
          </p:nvPicPr>
          <p:blipFill>
            <a:blip r:embed="rId2"/>
            <a:srcRect l="2965" r="31484"/>
            <a:stretch>
              <a:fillRect/>
            </a:stretch>
          </p:blipFill>
          <p:spPr>
            <a:xfrm>
              <a:off x="76200" y="63499"/>
              <a:ext cx="6246842" cy="6196413"/>
            </a:xfrm>
            <a:prstGeom prst="rect">
              <a:avLst/>
            </a:prstGeom>
            <a:ln>
              <a:noFill/>
            </a:ln>
            <a:effectLst/>
          </p:spPr>
        </p:pic>
        <p:pic>
          <p:nvPicPr>
            <p:cNvPr id="938" name="metropolitan museum of art 619.jpg" descr="metropolitan museum of art 619.jpg"/>
            <p:cNvPicPr>
              <a:picLocks/>
            </p:cNvPicPr>
            <p:nvPr/>
          </p:nvPicPr>
          <p:blipFill>
            <a:blip r:embed="rId3"/>
            <a:stretch>
              <a:fillRect/>
            </a:stretch>
          </p:blipFill>
          <p:spPr>
            <a:xfrm>
              <a:off x="0" y="0"/>
              <a:ext cx="6386542" cy="6336111"/>
            </a:xfrm>
            <a:prstGeom prst="rect">
              <a:avLst/>
            </a:prstGeom>
            <a:effectLst/>
          </p:spPr>
        </p:pic>
      </p:grpSp>
    </p:spTree>
  </p:cSld>
  <p:clrMapOvr>
    <a:masterClrMapping/>
  </p:clrMapOvr>
  <p:transition spd="med"/>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 name="As the Jewish women of old were imitating the fashion of pagan nations, many Christian women borrow from the world’s pop fashion industry today. A large percentage of the churches have turned from a pilgrim lifestyle and have become comfortable in Egypt."/>
          <p:cNvSpPr txBox="1">
            <a:spLocks noGrp="1"/>
          </p:cNvSpPr>
          <p:nvPr>
            <p:ph type="body" sz="half" idx="1"/>
          </p:nvPr>
        </p:nvSpPr>
        <p:spPr>
          <a:xfrm>
            <a:off x="1098550" y="1219200"/>
            <a:ext cx="5219700" cy="7735590"/>
          </a:xfrm>
          <a:prstGeom prst="rect">
            <a:avLst/>
          </a:prstGeom>
        </p:spPr>
        <p:txBody>
          <a:bodyPr/>
          <a:lstStyle>
            <a:lvl1pPr>
              <a:defRPr sz="3400">
                <a:solidFill>
                  <a:srgbClr val="94E3FE"/>
                </a:solidFill>
              </a:defRPr>
            </a:lvl1pPr>
          </a:lstStyle>
          <a:p>
            <a:r>
              <a:t>As the Jewish women of old were imitating the fashion of pagan nations, many Christian women borrow from the world’s pop fashion industry today. A large percentage of the churches have turned from a pilgrim lifestyle and have become comfortable in Egypt.</a:t>
            </a:r>
          </a:p>
        </p:txBody>
      </p:sp>
      <p:grpSp>
        <p:nvGrpSpPr>
          <p:cNvPr id="945" name="tumblr_n7fxw1dLIZ1swfpfeo1_1280.jpg"/>
          <p:cNvGrpSpPr/>
          <p:nvPr/>
        </p:nvGrpSpPr>
        <p:grpSpPr>
          <a:xfrm>
            <a:off x="6740733" y="1219199"/>
            <a:ext cx="5317917" cy="5976503"/>
            <a:chOff x="0" y="0"/>
            <a:chExt cx="5317916" cy="5976501"/>
          </a:xfrm>
        </p:grpSpPr>
        <p:pic>
          <p:nvPicPr>
            <p:cNvPr id="944" name="tumblr_n7fxw1dLIZ1swfpfeo1_1280.jpg" descr="tumblr_n7fxw1dLIZ1swfpfeo1_1280.jpg"/>
            <p:cNvPicPr>
              <a:picLocks noChangeAspect="1"/>
            </p:cNvPicPr>
            <p:nvPr/>
          </p:nvPicPr>
          <p:blipFill>
            <a:blip r:embed="rId2"/>
            <a:srcRect l="55219" t="73" b="62069"/>
            <a:stretch>
              <a:fillRect/>
            </a:stretch>
          </p:blipFill>
          <p:spPr>
            <a:xfrm>
              <a:off x="76200" y="63500"/>
              <a:ext cx="5178217" cy="5836802"/>
            </a:xfrm>
            <a:prstGeom prst="rect">
              <a:avLst/>
            </a:prstGeom>
            <a:ln>
              <a:noFill/>
            </a:ln>
            <a:effectLst/>
          </p:spPr>
        </p:pic>
        <p:pic>
          <p:nvPicPr>
            <p:cNvPr id="943" name="tumblr_n7fxw1dLIZ1swfpfeo1_1280.jpg" descr="tumblr_n7fxw1dLIZ1swfpfeo1_1280.jpg"/>
            <p:cNvPicPr>
              <a:picLocks/>
            </p:cNvPicPr>
            <p:nvPr/>
          </p:nvPicPr>
          <p:blipFill>
            <a:blip r:embed="rId3"/>
            <a:stretch>
              <a:fillRect/>
            </a:stretch>
          </p:blipFill>
          <p:spPr>
            <a:xfrm>
              <a:off x="-1" y="0"/>
              <a:ext cx="5317918" cy="5976502"/>
            </a:xfrm>
            <a:prstGeom prst="rect">
              <a:avLst/>
            </a:prstGeom>
            <a:effectLst/>
          </p:spPr>
        </p:pic>
      </p:grpSp>
    </p:spTree>
  </p:cSld>
  <p:clrMapOvr>
    <a:masterClrMapping/>
  </p:clrMapOvr>
  <p:transition spd="med"/>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7" name="This is a fulfillment of prophecy.…"/>
          <p:cNvSpPr txBox="1">
            <a:spLocks noGrp="1"/>
          </p:cNvSpPr>
          <p:nvPr>
            <p:ph type="body" sz="half" idx="1"/>
          </p:nvPr>
        </p:nvSpPr>
        <p:spPr>
          <a:xfrm>
            <a:off x="1098550" y="1219200"/>
            <a:ext cx="5219700" cy="7735590"/>
          </a:xfrm>
          <a:prstGeom prst="rect">
            <a:avLst/>
          </a:prstGeom>
        </p:spPr>
        <p:txBody>
          <a:bodyPr/>
          <a:lstStyle/>
          <a:p>
            <a:pPr>
              <a:defRPr sz="3400">
                <a:solidFill>
                  <a:srgbClr val="94E3FE"/>
                </a:solidFill>
              </a:defRPr>
            </a:pPr>
            <a:r>
              <a:t>This is a fulfillment of prophecy. </a:t>
            </a:r>
          </a:p>
          <a:p>
            <a:pPr>
              <a:defRPr sz="3400">
                <a:solidFill>
                  <a:srgbClr val="94E3FE"/>
                </a:solidFill>
              </a:defRPr>
            </a:pPr>
            <a:endParaRPr/>
          </a:p>
          <a:p>
            <a:pPr>
              <a:defRPr sz="3400">
                <a:solidFill>
                  <a:srgbClr val="FFFFFF"/>
                </a:solidFill>
              </a:defRPr>
            </a:pPr>
            <a:r>
              <a:t>“For the time will come when they will not endure sound doctrine; but after their own lusts shall they heap to themselves teachers, having itching ears” (2 Ti. 4:3).</a:t>
            </a:r>
          </a:p>
        </p:txBody>
      </p:sp>
      <p:grpSp>
        <p:nvGrpSpPr>
          <p:cNvPr id="950" name="tumblr_n7fxw1dLIZ1swfpfeo1_1280.jpg"/>
          <p:cNvGrpSpPr/>
          <p:nvPr/>
        </p:nvGrpSpPr>
        <p:grpSpPr>
          <a:xfrm>
            <a:off x="6740733" y="1219199"/>
            <a:ext cx="5317917" cy="5976503"/>
            <a:chOff x="0" y="0"/>
            <a:chExt cx="5317916" cy="5976501"/>
          </a:xfrm>
        </p:grpSpPr>
        <p:pic>
          <p:nvPicPr>
            <p:cNvPr id="949" name="tumblr_n7fxw1dLIZ1swfpfeo1_1280.jpg" descr="tumblr_n7fxw1dLIZ1swfpfeo1_1280.jpg"/>
            <p:cNvPicPr>
              <a:picLocks noChangeAspect="1"/>
            </p:cNvPicPr>
            <p:nvPr/>
          </p:nvPicPr>
          <p:blipFill>
            <a:blip r:embed="rId2"/>
            <a:srcRect l="55219" t="73" b="62069"/>
            <a:stretch>
              <a:fillRect/>
            </a:stretch>
          </p:blipFill>
          <p:spPr>
            <a:xfrm>
              <a:off x="76200" y="63500"/>
              <a:ext cx="5178217" cy="5836802"/>
            </a:xfrm>
            <a:prstGeom prst="rect">
              <a:avLst/>
            </a:prstGeom>
            <a:ln>
              <a:noFill/>
            </a:ln>
            <a:effectLst/>
          </p:spPr>
        </p:pic>
        <p:pic>
          <p:nvPicPr>
            <p:cNvPr id="948" name="tumblr_n7fxw1dLIZ1swfpfeo1_1280.jpg" descr="tumblr_n7fxw1dLIZ1swfpfeo1_1280.jpg"/>
            <p:cNvPicPr>
              <a:picLocks/>
            </p:cNvPicPr>
            <p:nvPr/>
          </p:nvPicPr>
          <p:blipFill>
            <a:blip r:embed="rId3"/>
            <a:stretch>
              <a:fillRect/>
            </a:stretch>
          </p:blipFill>
          <p:spPr>
            <a:xfrm>
              <a:off x="-1" y="0"/>
              <a:ext cx="5317918" cy="5976502"/>
            </a:xfrm>
            <a:prstGeom prst="rect">
              <a:avLst/>
            </a:prstGeom>
            <a:effectLst/>
          </p:spPr>
        </p:pic>
      </p:grpSp>
    </p:spTree>
  </p:cSld>
  <p:clrMapOvr>
    <a:masterClrMapping/>
  </p:clrMapOvr>
  <p:transition spd="med"/>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 name="God’s people must guard against the strong temptation to borrow from modern Egypt’s immodest, self-centered, self-flaunting ways."/>
          <p:cNvSpPr txBox="1">
            <a:spLocks noGrp="1"/>
          </p:cNvSpPr>
          <p:nvPr>
            <p:ph type="body" sz="half" idx="1"/>
          </p:nvPr>
        </p:nvSpPr>
        <p:spPr>
          <a:xfrm>
            <a:off x="1098550" y="1219200"/>
            <a:ext cx="5219700" cy="7735590"/>
          </a:xfrm>
          <a:prstGeom prst="rect">
            <a:avLst/>
          </a:prstGeom>
        </p:spPr>
        <p:txBody>
          <a:bodyPr/>
          <a:lstStyle>
            <a:lvl1pPr>
              <a:defRPr sz="3400">
                <a:solidFill>
                  <a:srgbClr val="94E3FE"/>
                </a:solidFill>
              </a:defRPr>
            </a:lvl1pPr>
          </a:lstStyle>
          <a:p>
            <a:r>
              <a:t>God’s people must guard against the strong temptation to borrow from modern Egypt’s immodest, self-centered, self-flaunting ways.</a:t>
            </a:r>
          </a:p>
        </p:txBody>
      </p:sp>
      <p:grpSp>
        <p:nvGrpSpPr>
          <p:cNvPr id="955" name="tumblr_n7fxw1dLIZ1swfpfeo1_1280.jpg"/>
          <p:cNvGrpSpPr/>
          <p:nvPr/>
        </p:nvGrpSpPr>
        <p:grpSpPr>
          <a:xfrm>
            <a:off x="6740733" y="1219199"/>
            <a:ext cx="5317917" cy="5976503"/>
            <a:chOff x="0" y="0"/>
            <a:chExt cx="5317916" cy="5976501"/>
          </a:xfrm>
        </p:grpSpPr>
        <p:pic>
          <p:nvPicPr>
            <p:cNvPr id="954" name="tumblr_n7fxw1dLIZ1swfpfeo1_1280.jpg" descr="tumblr_n7fxw1dLIZ1swfpfeo1_1280.jpg"/>
            <p:cNvPicPr>
              <a:picLocks noChangeAspect="1"/>
            </p:cNvPicPr>
            <p:nvPr/>
          </p:nvPicPr>
          <p:blipFill>
            <a:blip r:embed="rId2"/>
            <a:srcRect l="55219" t="73" b="62069"/>
            <a:stretch>
              <a:fillRect/>
            </a:stretch>
          </p:blipFill>
          <p:spPr>
            <a:xfrm>
              <a:off x="76200" y="63500"/>
              <a:ext cx="5178217" cy="5836802"/>
            </a:xfrm>
            <a:prstGeom prst="rect">
              <a:avLst/>
            </a:prstGeom>
            <a:ln>
              <a:noFill/>
            </a:ln>
            <a:effectLst/>
          </p:spPr>
        </p:pic>
        <p:pic>
          <p:nvPicPr>
            <p:cNvPr id="953" name="tumblr_n7fxw1dLIZ1swfpfeo1_1280.jpg" descr="tumblr_n7fxw1dLIZ1swfpfeo1_1280.jpg"/>
            <p:cNvPicPr>
              <a:picLocks/>
            </p:cNvPicPr>
            <p:nvPr/>
          </p:nvPicPr>
          <p:blipFill>
            <a:blip r:embed="rId3"/>
            <a:stretch>
              <a:fillRect/>
            </a:stretch>
          </p:blipFill>
          <p:spPr>
            <a:xfrm>
              <a:off x="-1" y="0"/>
              <a:ext cx="5317918" cy="5976502"/>
            </a:xfrm>
            <a:prstGeom prst="rect">
              <a:avLst/>
            </a:prstGeom>
            <a:effectLst/>
          </p:spPr>
        </p:pic>
      </p:grpSp>
    </p:spTree>
  </p:cSld>
  <p:clrMapOvr>
    <a:masterClrMapping/>
  </p:clrMapOvr>
  <p:transition spd="med"/>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7" name="IMG_8724.jpeg" descr="IMG_8724.jpeg"/>
          <p:cNvPicPr>
            <a:picLocks noGrp="1"/>
          </p:cNvPicPr>
          <p:nvPr>
            <p:ph type="pic" idx="21"/>
          </p:nvPr>
        </p:nvPicPr>
        <p:blipFill>
          <a:blip r:embed="rId2"/>
          <a:stretch>
            <a:fillRect/>
          </a:stretch>
        </p:blipFill>
        <p:spPr>
          <a:xfrm>
            <a:off x="7196835" y="787400"/>
            <a:ext cx="5033265" cy="6654800"/>
          </a:xfrm>
          <a:prstGeom prst="rect">
            <a:avLst/>
          </a:prstGeom>
        </p:spPr>
      </p:pic>
      <p:sp>
        <p:nvSpPr>
          <p:cNvPr id="958" name="The Pyramids"/>
          <p:cNvSpPr txBox="1">
            <a:spLocks noGrp="1"/>
          </p:cNvSpPr>
          <p:nvPr>
            <p:ph type="title"/>
          </p:nvPr>
        </p:nvSpPr>
        <p:spPr>
          <a:xfrm>
            <a:off x="1041400" y="787400"/>
            <a:ext cx="5956300" cy="2870200"/>
          </a:xfrm>
          <a:prstGeom prst="rect">
            <a:avLst/>
          </a:prstGeom>
        </p:spPr>
        <p:txBody>
          <a:bodyPr/>
          <a:lstStyle>
            <a:lvl1pPr>
              <a:defRPr sz="6200"/>
            </a:lvl1pPr>
          </a:lstStyle>
          <a:p>
            <a:r>
              <a:t>The Pyramids</a:t>
            </a:r>
          </a:p>
        </p:txBody>
      </p:sp>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0" name="Solomon made an alliance with the pharaoh of Egypt and sealed it by marrying his daughter."/>
          <p:cNvSpPr txBox="1">
            <a:spLocks noGrp="1"/>
          </p:cNvSpPr>
          <p:nvPr>
            <p:ph type="body" sz="half" idx="1"/>
          </p:nvPr>
        </p:nvSpPr>
        <p:spPr>
          <a:xfrm>
            <a:off x="1028700" y="1295400"/>
            <a:ext cx="5473700" cy="5959376"/>
          </a:xfrm>
          <a:prstGeom prst="rect">
            <a:avLst/>
          </a:prstGeom>
        </p:spPr>
        <p:txBody>
          <a:bodyPr/>
          <a:lstStyle>
            <a:lvl1pPr>
              <a:defRPr sz="3400">
                <a:solidFill>
                  <a:srgbClr val="94E3FE"/>
                </a:solidFill>
              </a:defRPr>
            </a:lvl1pPr>
          </a:lstStyle>
          <a:p>
            <a:r>
              <a:t>Solomon made an alliance with the pharaoh of Egypt and sealed it by marrying his daughter.</a:t>
            </a:r>
          </a:p>
        </p:txBody>
      </p:sp>
      <p:grpSp>
        <p:nvGrpSpPr>
          <p:cNvPr id="383" name="pyramids sphinx egypt 5.jpg"/>
          <p:cNvGrpSpPr/>
          <p:nvPr/>
        </p:nvGrpSpPr>
        <p:grpSpPr>
          <a:xfrm>
            <a:off x="7107935" y="1270000"/>
            <a:ext cx="5033265" cy="6654800"/>
            <a:chOff x="0" y="0"/>
            <a:chExt cx="5033264" cy="6654800"/>
          </a:xfrm>
        </p:grpSpPr>
        <p:pic>
          <p:nvPicPr>
            <p:cNvPr id="382" name="pyramids sphinx egypt 5.jpg" descr="pyramids sphinx egypt 5.jpg"/>
            <p:cNvPicPr>
              <a:picLocks noChangeAspect="1"/>
            </p:cNvPicPr>
            <p:nvPr/>
          </p:nvPicPr>
          <p:blipFill>
            <a:blip r:embed="rId2"/>
            <a:srcRect l="17058" r="26608"/>
            <a:stretch>
              <a:fillRect/>
            </a:stretch>
          </p:blipFill>
          <p:spPr>
            <a:xfrm>
              <a:off x="76200" y="63500"/>
              <a:ext cx="4893565" cy="6515100"/>
            </a:xfrm>
            <a:prstGeom prst="rect">
              <a:avLst/>
            </a:prstGeom>
            <a:ln>
              <a:noFill/>
            </a:ln>
            <a:effectLst/>
          </p:spPr>
        </p:pic>
        <p:pic>
          <p:nvPicPr>
            <p:cNvPr id="381" name="pyramids sphinx egypt 5.jpg" descr="pyramids sphinx egypt 5.jpg"/>
            <p:cNvPicPr>
              <a:picLocks/>
            </p:cNvPicPr>
            <p:nvPr/>
          </p:nvPicPr>
          <p:blipFill>
            <a:blip r:embed="rId3"/>
            <a:stretch>
              <a:fillRect/>
            </a:stretch>
          </p:blipFill>
          <p:spPr>
            <a:xfrm>
              <a:off x="0" y="0"/>
              <a:ext cx="5033265" cy="6654800"/>
            </a:xfrm>
            <a:prstGeom prst="rect">
              <a:avLst/>
            </a:prstGeom>
            <a:effectLst/>
          </p:spPr>
        </p:pic>
      </p:grpSp>
    </p:spTree>
  </p:cSld>
  <p:clrMapOvr>
    <a:masterClrMapping/>
  </p:clrMapOvr>
  <p:transition spd="med"/>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0" name="The pyramids illustrate the highly advanced state of the ancient Egyptian civilization."/>
          <p:cNvSpPr txBox="1">
            <a:spLocks noGrp="1"/>
          </p:cNvSpPr>
          <p:nvPr>
            <p:ph type="body" sz="half" idx="1"/>
          </p:nvPr>
        </p:nvSpPr>
        <p:spPr>
          <a:xfrm>
            <a:off x="1098550" y="1219200"/>
            <a:ext cx="5219700" cy="6451600"/>
          </a:xfrm>
          <a:prstGeom prst="rect">
            <a:avLst/>
          </a:prstGeom>
        </p:spPr>
        <p:txBody>
          <a:bodyPr/>
          <a:lstStyle>
            <a:lvl1pPr>
              <a:defRPr sz="3400">
                <a:solidFill>
                  <a:srgbClr val="94E3FE"/>
                </a:solidFill>
              </a:defRPr>
            </a:lvl1pPr>
          </a:lstStyle>
          <a:p>
            <a:r>
              <a:t>The pyramids illustrate the highly advanced state of the ancient Egyptian civilization.</a:t>
            </a:r>
          </a:p>
        </p:txBody>
      </p:sp>
      <p:grpSp>
        <p:nvGrpSpPr>
          <p:cNvPr id="963" name="All_Gizah_Pyramids.jpg"/>
          <p:cNvGrpSpPr/>
          <p:nvPr/>
        </p:nvGrpSpPr>
        <p:grpSpPr>
          <a:xfrm>
            <a:off x="6858000" y="1219200"/>
            <a:ext cx="5524500" cy="7308813"/>
            <a:chOff x="0" y="0"/>
            <a:chExt cx="5524500" cy="7308812"/>
          </a:xfrm>
        </p:grpSpPr>
        <p:pic>
          <p:nvPicPr>
            <p:cNvPr id="962" name="All_Gizah_Pyramids.jpg" descr="All_Gizah_Pyramids.jpg"/>
            <p:cNvPicPr>
              <a:picLocks noChangeAspect="1"/>
            </p:cNvPicPr>
            <p:nvPr/>
          </p:nvPicPr>
          <p:blipFill>
            <a:blip r:embed="rId2"/>
            <a:srcRect l="24974" r="25076"/>
            <a:stretch>
              <a:fillRect/>
            </a:stretch>
          </p:blipFill>
          <p:spPr>
            <a:xfrm>
              <a:off x="76200" y="63500"/>
              <a:ext cx="5384800" cy="7169113"/>
            </a:xfrm>
            <a:prstGeom prst="rect">
              <a:avLst/>
            </a:prstGeom>
            <a:ln>
              <a:noFill/>
            </a:ln>
            <a:effectLst/>
          </p:spPr>
        </p:pic>
        <p:pic>
          <p:nvPicPr>
            <p:cNvPr id="961" name="All_Gizah_Pyramids.jpg" descr="All_Gizah_Pyramids.jpg"/>
            <p:cNvPicPr>
              <a:picLocks/>
            </p:cNvPicPr>
            <p:nvPr/>
          </p:nvPicPr>
          <p:blipFill>
            <a:blip r:embed="rId3"/>
            <a:stretch>
              <a:fillRect/>
            </a:stretch>
          </p:blipFill>
          <p:spPr>
            <a:xfrm>
              <a:off x="0" y="0"/>
              <a:ext cx="5524500" cy="7308813"/>
            </a:xfrm>
            <a:prstGeom prst="rect">
              <a:avLst/>
            </a:prstGeom>
            <a:effectLst/>
          </p:spPr>
        </p:pic>
      </p:grpSp>
    </p:spTree>
  </p:cSld>
  <p:clrMapOvr>
    <a:masterClrMapping/>
  </p:clrMapOvr>
  <p:transition spd="med"/>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5" name="There are 138 known pyramids, but others probably remain hidden beneath the sands."/>
          <p:cNvSpPr txBox="1">
            <a:spLocks noGrp="1"/>
          </p:cNvSpPr>
          <p:nvPr>
            <p:ph type="body" sz="half" idx="1"/>
          </p:nvPr>
        </p:nvSpPr>
        <p:spPr>
          <a:xfrm>
            <a:off x="1098550" y="1219200"/>
            <a:ext cx="5219700" cy="6451600"/>
          </a:xfrm>
          <a:prstGeom prst="rect">
            <a:avLst/>
          </a:prstGeom>
        </p:spPr>
        <p:txBody>
          <a:bodyPr/>
          <a:lstStyle>
            <a:lvl1pPr>
              <a:defRPr sz="3400">
                <a:solidFill>
                  <a:srgbClr val="94E3FE"/>
                </a:solidFill>
              </a:defRPr>
            </a:lvl1pPr>
          </a:lstStyle>
          <a:p>
            <a:r>
              <a:t>There are 138 known pyramids, but others probably remain hidden beneath the sands.</a:t>
            </a:r>
          </a:p>
        </p:txBody>
      </p:sp>
      <p:grpSp>
        <p:nvGrpSpPr>
          <p:cNvPr id="968" name="All_Gizah_Pyramids.jpg"/>
          <p:cNvGrpSpPr/>
          <p:nvPr/>
        </p:nvGrpSpPr>
        <p:grpSpPr>
          <a:xfrm>
            <a:off x="6858000" y="1219200"/>
            <a:ext cx="5524500" cy="7308813"/>
            <a:chOff x="0" y="0"/>
            <a:chExt cx="5524500" cy="7308812"/>
          </a:xfrm>
        </p:grpSpPr>
        <p:pic>
          <p:nvPicPr>
            <p:cNvPr id="967" name="All_Gizah_Pyramids.jpg" descr="All_Gizah_Pyramids.jpg"/>
            <p:cNvPicPr>
              <a:picLocks noChangeAspect="1"/>
            </p:cNvPicPr>
            <p:nvPr/>
          </p:nvPicPr>
          <p:blipFill>
            <a:blip r:embed="rId2"/>
            <a:srcRect l="24974" r="25076"/>
            <a:stretch>
              <a:fillRect/>
            </a:stretch>
          </p:blipFill>
          <p:spPr>
            <a:xfrm>
              <a:off x="76200" y="63500"/>
              <a:ext cx="5384800" cy="7169113"/>
            </a:xfrm>
            <a:prstGeom prst="rect">
              <a:avLst/>
            </a:prstGeom>
            <a:ln>
              <a:noFill/>
            </a:ln>
            <a:effectLst/>
          </p:spPr>
        </p:pic>
        <p:pic>
          <p:nvPicPr>
            <p:cNvPr id="966" name="All_Gizah_Pyramids.jpg" descr="All_Gizah_Pyramids.jpg"/>
            <p:cNvPicPr>
              <a:picLocks/>
            </p:cNvPicPr>
            <p:nvPr/>
          </p:nvPicPr>
          <p:blipFill>
            <a:blip r:embed="rId3"/>
            <a:stretch>
              <a:fillRect/>
            </a:stretch>
          </p:blipFill>
          <p:spPr>
            <a:xfrm>
              <a:off x="0" y="0"/>
              <a:ext cx="5524500" cy="7308813"/>
            </a:xfrm>
            <a:prstGeom prst="rect">
              <a:avLst/>
            </a:prstGeom>
            <a:effectLst/>
          </p:spPr>
        </p:pic>
      </p:grpSp>
    </p:spTree>
  </p:cSld>
  <p:clrMapOvr>
    <a:masterClrMapping/>
  </p:clrMapOvr>
  <p:transition spd="med"/>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0" name="The oldest pyramids are dated by archaeologists to 2550 BC, though they admit that their dates for ancient Egypt are not absolute.…"/>
          <p:cNvSpPr txBox="1">
            <a:spLocks noGrp="1"/>
          </p:cNvSpPr>
          <p:nvPr>
            <p:ph type="body" sz="half" idx="1"/>
          </p:nvPr>
        </p:nvSpPr>
        <p:spPr>
          <a:xfrm>
            <a:off x="1003300" y="1231900"/>
            <a:ext cx="5410200" cy="8280400"/>
          </a:xfrm>
          <a:prstGeom prst="rect">
            <a:avLst/>
          </a:prstGeom>
        </p:spPr>
        <p:txBody>
          <a:bodyPr/>
          <a:lstStyle/>
          <a:p>
            <a:pPr>
              <a:defRPr sz="3400">
                <a:solidFill>
                  <a:srgbClr val="94E3FE"/>
                </a:solidFill>
              </a:defRPr>
            </a:pPr>
            <a:r>
              <a:t>The oldest pyramids are dated by archaeologists to 2550 BC, though they admit that their dates for ancient Egypt are not absolute. </a:t>
            </a:r>
          </a:p>
          <a:p>
            <a:pPr>
              <a:defRPr sz="3400">
                <a:solidFill>
                  <a:srgbClr val="94E3FE"/>
                </a:solidFill>
              </a:defRPr>
            </a:pPr>
            <a:endParaRPr/>
          </a:p>
          <a:p>
            <a:pPr>
              <a:defRPr sz="3400">
                <a:solidFill>
                  <a:srgbClr val="94E3FE"/>
                </a:solidFill>
              </a:defRPr>
            </a:pPr>
            <a:r>
              <a:t>The Bible dates the Flood at about 2350 BC, so the pyramids cannot be older than that.</a:t>
            </a:r>
          </a:p>
        </p:txBody>
      </p:sp>
      <p:grpSp>
        <p:nvGrpSpPr>
          <p:cNvPr id="973" name="All_Gizah_Pyramids.jpg"/>
          <p:cNvGrpSpPr/>
          <p:nvPr/>
        </p:nvGrpSpPr>
        <p:grpSpPr>
          <a:xfrm>
            <a:off x="6858000" y="1219200"/>
            <a:ext cx="5524500" cy="7308813"/>
            <a:chOff x="0" y="0"/>
            <a:chExt cx="5524500" cy="7308812"/>
          </a:xfrm>
        </p:grpSpPr>
        <p:pic>
          <p:nvPicPr>
            <p:cNvPr id="972" name="All_Gizah_Pyramids.jpg" descr="All_Gizah_Pyramids.jpg"/>
            <p:cNvPicPr>
              <a:picLocks noChangeAspect="1"/>
            </p:cNvPicPr>
            <p:nvPr/>
          </p:nvPicPr>
          <p:blipFill>
            <a:blip r:embed="rId2"/>
            <a:srcRect l="24974" r="25076"/>
            <a:stretch>
              <a:fillRect/>
            </a:stretch>
          </p:blipFill>
          <p:spPr>
            <a:xfrm>
              <a:off x="76200" y="63500"/>
              <a:ext cx="5384800" cy="7169113"/>
            </a:xfrm>
            <a:prstGeom prst="rect">
              <a:avLst/>
            </a:prstGeom>
            <a:ln>
              <a:noFill/>
            </a:ln>
            <a:effectLst/>
          </p:spPr>
        </p:pic>
        <p:pic>
          <p:nvPicPr>
            <p:cNvPr id="971" name="All_Gizah_Pyramids.jpg" descr="All_Gizah_Pyramids.jpg"/>
            <p:cNvPicPr>
              <a:picLocks/>
            </p:cNvPicPr>
            <p:nvPr/>
          </p:nvPicPr>
          <p:blipFill>
            <a:blip r:embed="rId3"/>
            <a:stretch>
              <a:fillRect/>
            </a:stretch>
          </p:blipFill>
          <p:spPr>
            <a:xfrm>
              <a:off x="0" y="0"/>
              <a:ext cx="5524500" cy="7308813"/>
            </a:xfrm>
            <a:prstGeom prst="rect">
              <a:avLst/>
            </a:prstGeom>
            <a:effectLst/>
          </p:spPr>
        </p:pic>
      </p:grpSp>
    </p:spTree>
  </p:cSld>
  <p:clrMapOvr>
    <a:masterClrMapping/>
  </p:clrMapOvr>
  <p:transition spd="med"/>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5" name="The Golden Age of pyramid building was the Egyptian Old Kingdom."/>
          <p:cNvSpPr txBox="1">
            <a:spLocks noGrp="1"/>
          </p:cNvSpPr>
          <p:nvPr>
            <p:ph type="body" sz="half" idx="1"/>
          </p:nvPr>
        </p:nvSpPr>
        <p:spPr>
          <a:xfrm>
            <a:off x="1003300" y="1231900"/>
            <a:ext cx="5410200" cy="8280400"/>
          </a:xfrm>
          <a:prstGeom prst="rect">
            <a:avLst/>
          </a:prstGeom>
        </p:spPr>
        <p:txBody>
          <a:bodyPr/>
          <a:lstStyle>
            <a:lvl1pPr>
              <a:defRPr sz="3400">
                <a:solidFill>
                  <a:srgbClr val="94E3FE"/>
                </a:solidFill>
              </a:defRPr>
            </a:lvl1pPr>
          </a:lstStyle>
          <a:p>
            <a:r>
              <a:t>The Golden Age of pyramid building was the Egyptian Old Kingdom. </a:t>
            </a:r>
          </a:p>
        </p:txBody>
      </p:sp>
      <p:grpSp>
        <p:nvGrpSpPr>
          <p:cNvPr id="978" name="All_Gizah_Pyramids.jpg"/>
          <p:cNvGrpSpPr/>
          <p:nvPr/>
        </p:nvGrpSpPr>
        <p:grpSpPr>
          <a:xfrm>
            <a:off x="6858000" y="1219200"/>
            <a:ext cx="5524500" cy="7308813"/>
            <a:chOff x="0" y="0"/>
            <a:chExt cx="5524500" cy="7308812"/>
          </a:xfrm>
        </p:grpSpPr>
        <p:pic>
          <p:nvPicPr>
            <p:cNvPr id="977" name="All_Gizah_Pyramids.jpg" descr="All_Gizah_Pyramids.jpg"/>
            <p:cNvPicPr>
              <a:picLocks noChangeAspect="1"/>
            </p:cNvPicPr>
            <p:nvPr/>
          </p:nvPicPr>
          <p:blipFill>
            <a:blip r:embed="rId2"/>
            <a:srcRect l="24974" r="25076"/>
            <a:stretch>
              <a:fillRect/>
            </a:stretch>
          </p:blipFill>
          <p:spPr>
            <a:xfrm>
              <a:off x="76200" y="63500"/>
              <a:ext cx="5384800" cy="7169113"/>
            </a:xfrm>
            <a:prstGeom prst="rect">
              <a:avLst/>
            </a:prstGeom>
            <a:ln>
              <a:noFill/>
            </a:ln>
            <a:effectLst/>
          </p:spPr>
        </p:pic>
        <p:pic>
          <p:nvPicPr>
            <p:cNvPr id="976" name="All_Gizah_Pyramids.jpg" descr="All_Gizah_Pyramids.jpg"/>
            <p:cNvPicPr>
              <a:picLocks/>
            </p:cNvPicPr>
            <p:nvPr/>
          </p:nvPicPr>
          <p:blipFill>
            <a:blip r:embed="rId3"/>
            <a:stretch>
              <a:fillRect/>
            </a:stretch>
          </p:blipFill>
          <p:spPr>
            <a:xfrm>
              <a:off x="0" y="0"/>
              <a:ext cx="5524500" cy="7308813"/>
            </a:xfrm>
            <a:prstGeom prst="rect">
              <a:avLst/>
            </a:prstGeom>
            <a:effectLst/>
          </p:spPr>
        </p:pic>
      </p:grpSp>
    </p:spTree>
  </p:cSld>
  <p:clrMapOvr>
    <a:masterClrMapping/>
  </p:clrMapOvr>
  <p:transition spd="med"/>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0" name="The three pyramids of Giza were built over a period of about 100 years in the 3rd millennium BC."/>
          <p:cNvSpPr txBox="1">
            <a:spLocks noGrp="1"/>
          </p:cNvSpPr>
          <p:nvPr>
            <p:ph type="body" sz="half" idx="1"/>
          </p:nvPr>
        </p:nvSpPr>
        <p:spPr>
          <a:xfrm>
            <a:off x="1003300" y="1231900"/>
            <a:ext cx="5410200" cy="8280400"/>
          </a:xfrm>
          <a:prstGeom prst="rect">
            <a:avLst/>
          </a:prstGeom>
        </p:spPr>
        <p:txBody>
          <a:bodyPr/>
          <a:lstStyle>
            <a:lvl1pPr>
              <a:defRPr sz="3400">
                <a:solidFill>
                  <a:srgbClr val="94E3FE"/>
                </a:solidFill>
              </a:defRPr>
            </a:lvl1pPr>
          </a:lstStyle>
          <a:p>
            <a:r>
              <a:t>The three pyramids of Giza were built over a period of about 100 years in the 3rd millennium BC.</a:t>
            </a:r>
          </a:p>
        </p:txBody>
      </p:sp>
      <p:grpSp>
        <p:nvGrpSpPr>
          <p:cNvPr id="983" name="All_Gizah_Pyramids.jpg"/>
          <p:cNvGrpSpPr/>
          <p:nvPr/>
        </p:nvGrpSpPr>
        <p:grpSpPr>
          <a:xfrm>
            <a:off x="6858000" y="1219200"/>
            <a:ext cx="5524500" cy="7308813"/>
            <a:chOff x="0" y="0"/>
            <a:chExt cx="5524500" cy="7308812"/>
          </a:xfrm>
        </p:grpSpPr>
        <p:pic>
          <p:nvPicPr>
            <p:cNvPr id="982" name="All_Gizah_Pyramids.jpg" descr="All_Gizah_Pyramids.jpg"/>
            <p:cNvPicPr>
              <a:picLocks noChangeAspect="1"/>
            </p:cNvPicPr>
            <p:nvPr/>
          </p:nvPicPr>
          <p:blipFill>
            <a:blip r:embed="rId2"/>
            <a:srcRect l="24974" r="25076"/>
            <a:stretch>
              <a:fillRect/>
            </a:stretch>
          </p:blipFill>
          <p:spPr>
            <a:xfrm>
              <a:off x="76200" y="63500"/>
              <a:ext cx="5384800" cy="7169113"/>
            </a:xfrm>
            <a:prstGeom prst="rect">
              <a:avLst/>
            </a:prstGeom>
            <a:ln>
              <a:noFill/>
            </a:ln>
            <a:effectLst/>
          </p:spPr>
        </p:pic>
        <p:pic>
          <p:nvPicPr>
            <p:cNvPr id="981" name="All_Gizah_Pyramids.jpg" descr="All_Gizah_Pyramids.jpg"/>
            <p:cNvPicPr>
              <a:picLocks/>
            </p:cNvPicPr>
            <p:nvPr/>
          </p:nvPicPr>
          <p:blipFill>
            <a:blip r:embed="rId3"/>
            <a:stretch>
              <a:fillRect/>
            </a:stretch>
          </p:blipFill>
          <p:spPr>
            <a:xfrm>
              <a:off x="0" y="0"/>
              <a:ext cx="5524500" cy="7308813"/>
            </a:xfrm>
            <a:prstGeom prst="rect">
              <a:avLst/>
            </a:prstGeom>
            <a:effectLst/>
          </p:spPr>
        </p:pic>
      </p:grpSp>
    </p:spTree>
  </p:cSld>
  <p:clrMapOvr>
    <a:masterClrMapping/>
  </p:clrMapOvr>
  <p:transition spd="med"/>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5" name="The pyramids of Giza were built in Lower Egypt near the capital of Memphis."/>
          <p:cNvSpPr txBox="1">
            <a:spLocks noGrp="1"/>
          </p:cNvSpPr>
          <p:nvPr>
            <p:ph type="body" sz="half" idx="1"/>
          </p:nvPr>
        </p:nvSpPr>
        <p:spPr>
          <a:xfrm>
            <a:off x="1003300" y="1231900"/>
            <a:ext cx="4729957" cy="8280400"/>
          </a:xfrm>
          <a:prstGeom prst="rect">
            <a:avLst/>
          </a:prstGeom>
        </p:spPr>
        <p:txBody>
          <a:bodyPr/>
          <a:lstStyle>
            <a:lvl1pPr>
              <a:defRPr sz="3400">
                <a:solidFill>
                  <a:srgbClr val="94E3FE"/>
                </a:solidFill>
              </a:defRPr>
            </a:lvl1pPr>
          </a:lstStyle>
          <a:p>
            <a:r>
              <a:t>The pyramids of Giza were built in Lower Egypt near the capital of Memphis.</a:t>
            </a:r>
          </a:p>
        </p:txBody>
      </p:sp>
      <p:grpSp>
        <p:nvGrpSpPr>
          <p:cNvPr id="988" name="0662d11189c951420a878c75df8e2804a4649056.jpg"/>
          <p:cNvGrpSpPr/>
          <p:nvPr/>
        </p:nvGrpSpPr>
        <p:grpSpPr>
          <a:xfrm>
            <a:off x="6163183" y="1125101"/>
            <a:ext cx="5981568" cy="7503398"/>
            <a:chOff x="0" y="0"/>
            <a:chExt cx="5981567" cy="7503397"/>
          </a:xfrm>
        </p:grpSpPr>
        <p:pic>
          <p:nvPicPr>
            <p:cNvPr id="987" name="0662d11189c951420a878c75df8e2804a4649056.jpg" descr="0662d11189c951420a878c75df8e2804a4649056.jpg"/>
            <p:cNvPicPr>
              <a:picLocks noChangeAspect="1"/>
            </p:cNvPicPr>
            <p:nvPr/>
          </p:nvPicPr>
          <p:blipFill>
            <a:blip r:embed="rId2"/>
            <a:srcRect/>
            <a:stretch>
              <a:fillRect/>
            </a:stretch>
          </p:blipFill>
          <p:spPr>
            <a:xfrm>
              <a:off x="76200" y="63500"/>
              <a:ext cx="5841868" cy="7363698"/>
            </a:xfrm>
            <a:prstGeom prst="rect">
              <a:avLst/>
            </a:prstGeom>
            <a:ln>
              <a:noFill/>
            </a:ln>
            <a:effectLst/>
          </p:spPr>
        </p:pic>
        <p:pic>
          <p:nvPicPr>
            <p:cNvPr id="986" name="0662d11189c951420a878c75df8e2804a4649056.jpg" descr="0662d11189c951420a878c75df8e2804a4649056.jpg"/>
            <p:cNvPicPr>
              <a:picLocks/>
            </p:cNvPicPr>
            <p:nvPr/>
          </p:nvPicPr>
          <p:blipFill>
            <a:blip r:embed="rId3"/>
            <a:stretch>
              <a:fillRect/>
            </a:stretch>
          </p:blipFill>
          <p:spPr>
            <a:xfrm>
              <a:off x="0" y="0"/>
              <a:ext cx="5981568" cy="7503398"/>
            </a:xfrm>
            <a:prstGeom prst="rect">
              <a:avLst/>
            </a:prstGeom>
            <a:effectLst/>
          </p:spPr>
        </p:pic>
      </p:grpSp>
      <p:sp>
        <p:nvSpPr>
          <p:cNvPr id="989" name="Line"/>
          <p:cNvSpPr/>
          <p:nvPr/>
        </p:nvSpPr>
        <p:spPr>
          <a:xfrm flipV="1">
            <a:off x="6509732" y="3642800"/>
            <a:ext cx="982231" cy="1189526"/>
          </a:xfrm>
          <a:prstGeom prst="line">
            <a:avLst/>
          </a:prstGeom>
          <a:ln w="139700">
            <a:solidFill>
              <a:srgbClr val="000000"/>
            </a:solidFill>
            <a:miter lim="400000"/>
            <a:tailEnd type="triangle"/>
          </a:ln>
        </p:spPr>
        <p:txBody>
          <a:bodyPr lIns="50800" tIns="50800" rIns="50800" bIns="50800" anchor="ctr"/>
          <a:lstStyle/>
          <a:p>
            <a:pPr>
              <a:defRPr sz="3000" b="0" cap="none">
                <a:solidFill>
                  <a:srgbClr val="FFFFFF"/>
                </a:solidFill>
                <a:effectLst>
                  <a:outerShdw blurRad="25400" dist="42435" dir="2388334" rotWithShape="0">
                    <a:srgbClr val="000000">
                      <a:alpha val="48275"/>
                    </a:srgbClr>
                  </a:outerShdw>
                </a:effectLst>
              </a:defRPr>
            </a:pPr>
            <a:endParaRPr/>
          </a:p>
        </p:txBody>
      </p:sp>
      <p:sp>
        <p:nvSpPr>
          <p:cNvPr id="990" name="giza"/>
          <p:cNvSpPr txBox="1"/>
          <p:nvPr/>
        </p:nvSpPr>
        <p:spPr>
          <a:xfrm>
            <a:off x="7369050" y="3081690"/>
            <a:ext cx="1206402" cy="62004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600">
                <a:solidFill>
                  <a:srgbClr val="000000"/>
                </a:solidFill>
              </a:defRPr>
            </a:lvl1pPr>
          </a:lstStyle>
          <a:p>
            <a:r>
              <a:t>giza</a:t>
            </a:r>
          </a:p>
        </p:txBody>
      </p:sp>
    </p:spTree>
  </p:cSld>
  <p:clrMapOvr>
    <a:masterClrMapping/>
  </p:clrMapOvr>
  <p:transition spd="med"/>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2" name="The pyramids of Giza"/>
          <p:cNvSpPr txBox="1">
            <a:spLocks noGrp="1"/>
          </p:cNvSpPr>
          <p:nvPr>
            <p:ph type="body" sz="quarter" idx="1"/>
          </p:nvPr>
        </p:nvSpPr>
        <p:spPr>
          <a:xfrm>
            <a:off x="1936750" y="8108950"/>
            <a:ext cx="9131300" cy="2552700"/>
          </a:xfrm>
          <a:prstGeom prst="rect">
            <a:avLst/>
          </a:prstGeom>
        </p:spPr>
        <p:txBody>
          <a:bodyPr/>
          <a:lstStyle>
            <a:lvl1pPr algn="ctr">
              <a:defRPr sz="3400">
                <a:solidFill>
                  <a:srgbClr val="94E3FE"/>
                </a:solidFill>
              </a:defRPr>
            </a:lvl1pPr>
          </a:lstStyle>
          <a:p>
            <a:r>
              <a:t>The pyramids of Giza</a:t>
            </a:r>
          </a:p>
        </p:txBody>
      </p:sp>
      <p:grpSp>
        <p:nvGrpSpPr>
          <p:cNvPr id="995" name="Giza-pyramids.jpeg"/>
          <p:cNvGrpSpPr/>
          <p:nvPr/>
        </p:nvGrpSpPr>
        <p:grpSpPr>
          <a:xfrm>
            <a:off x="1241708" y="813178"/>
            <a:ext cx="10521384" cy="7060822"/>
            <a:chOff x="0" y="0"/>
            <a:chExt cx="10521382" cy="7060821"/>
          </a:xfrm>
        </p:grpSpPr>
        <p:pic>
          <p:nvPicPr>
            <p:cNvPr id="994" name="Giza-pyramids.jpeg" descr="Giza-pyramids.jpeg"/>
            <p:cNvPicPr>
              <a:picLocks noChangeAspect="1"/>
            </p:cNvPicPr>
            <p:nvPr/>
          </p:nvPicPr>
          <p:blipFill>
            <a:blip r:embed="rId2"/>
            <a:srcRect l="572" r="572"/>
            <a:stretch>
              <a:fillRect/>
            </a:stretch>
          </p:blipFill>
          <p:spPr>
            <a:xfrm>
              <a:off x="76200" y="63500"/>
              <a:ext cx="10381683" cy="6921122"/>
            </a:xfrm>
            <a:prstGeom prst="rect">
              <a:avLst/>
            </a:prstGeom>
            <a:ln>
              <a:noFill/>
            </a:ln>
            <a:effectLst/>
          </p:spPr>
        </p:pic>
        <p:pic>
          <p:nvPicPr>
            <p:cNvPr id="993" name="Giza-pyramids.jpeg" descr="Giza-pyramids.jpeg"/>
            <p:cNvPicPr>
              <a:picLocks/>
            </p:cNvPicPr>
            <p:nvPr/>
          </p:nvPicPr>
          <p:blipFill>
            <a:blip r:embed="rId3"/>
            <a:stretch>
              <a:fillRect/>
            </a:stretch>
          </p:blipFill>
          <p:spPr>
            <a:xfrm>
              <a:off x="0" y="0"/>
              <a:ext cx="10521383" cy="7060822"/>
            </a:xfrm>
            <a:prstGeom prst="rect">
              <a:avLst/>
            </a:prstGeom>
            <a:effectLst/>
          </p:spPr>
        </p:pic>
      </p:grpSp>
    </p:spTree>
  </p:cSld>
  <p:clrMapOvr>
    <a:masterClrMapping/>
  </p:clrMapOvr>
  <p:transition spd="med"/>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99" name="DSCF5700.jpeg"/>
          <p:cNvGrpSpPr/>
          <p:nvPr/>
        </p:nvGrpSpPr>
        <p:grpSpPr>
          <a:xfrm>
            <a:off x="1241708" y="1359089"/>
            <a:ext cx="10521384" cy="7060822"/>
            <a:chOff x="0" y="0"/>
            <a:chExt cx="10521382" cy="7060821"/>
          </a:xfrm>
        </p:grpSpPr>
        <p:pic>
          <p:nvPicPr>
            <p:cNvPr id="998" name="DSCF5700.jpeg" descr="DSCF5700.jpeg"/>
            <p:cNvPicPr>
              <a:picLocks noChangeAspect="1"/>
            </p:cNvPicPr>
            <p:nvPr/>
          </p:nvPicPr>
          <p:blipFill>
            <a:blip r:embed="rId2"/>
            <a:srcRect/>
            <a:stretch>
              <a:fillRect/>
            </a:stretch>
          </p:blipFill>
          <p:spPr>
            <a:xfrm>
              <a:off x="76200" y="63500"/>
              <a:ext cx="10381683" cy="6921122"/>
            </a:xfrm>
            <a:prstGeom prst="rect">
              <a:avLst/>
            </a:prstGeom>
            <a:ln>
              <a:noFill/>
            </a:ln>
            <a:effectLst/>
          </p:spPr>
        </p:pic>
        <p:pic>
          <p:nvPicPr>
            <p:cNvPr id="997" name="DSCF5700.jpeg" descr="DSCF5700.jpeg"/>
            <p:cNvPicPr>
              <a:picLocks/>
            </p:cNvPicPr>
            <p:nvPr/>
          </p:nvPicPr>
          <p:blipFill>
            <a:blip r:embed="rId3"/>
            <a:stretch>
              <a:fillRect/>
            </a:stretch>
          </p:blipFill>
          <p:spPr>
            <a:xfrm>
              <a:off x="0" y="0"/>
              <a:ext cx="10521383" cy="7060822"/>
            </a:xfrm>
            <a:prstGeom prst="rect">
              <a:avLst/>
            </a:prstGeom>
            <a:effectLst/>
          </p:spPr>
        </p:pic>
      </p:grpSp>
    </p:spTree>
  </p:cSld>
  <p:clrMapOvr>
    <a:masterClrMapping/>
  </p:clrMapOvr>
  <p:transition spd="med"/>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1" name="The three small pyramids in the foreground were built for the pharaoh’s queens"/>
          <p:cNvSpPr txBox="1">
            <a:spLocks noGrp="1"/>
          </p:cNvSpPr>
          <p:nvPr>
            <p:ph type="body" sz="quarter" idx="1"/>
          </p:nvPr>
        </p:nvSpPr>
        <p:spPr>
          <a:xfrm>
            <a:off x="1936750" y="7778750"/>
            <a:ext cx="9131300" cy="2552700"/>
          </a:xfrm>
          <a:prstGeom prst="rect">
            <a:avLst/>
          </a:prstGeom>
        </p:spPr>
        <p:txBody>
          <a:bodyPr/>
          <a:lstStyle>
            <a:lvl1pPr algn="ctr">
              <a:defRPr sz="3400">
                <a:solidFill>
                  <a:srgbClr val="94E3FE"/>
                </a:solidFill>
              </a:defRPr>
            </a:lvl1pPr>
          </a:lstStyle>
          <a:p>
            <a:r>
              <a:t>The three small pyramids in the foreground were built for the pharaoh’s queens</a:t>
            </a:r>
          </a:p>
        </p:txBody>
      </p:sp>
      <p:grpSp>
        <p:nvGrpSpPr>
          <p:cNvPr id="1004" name="IMG_8324.jpeg"/>
          <p:cNvGrpSpPr/>
          <p:nvPr/>
        </p:nvGrpSpPr>
        <p:grpSpPr>
          <a:xfrm>
            <a:off x="1412208" y="686178"/>
            <a:ext cx="10180384" cy="6833490"/>
            <a:chOff x="0" y="0"/>
            <a:chExt cx="10180382" cy="6833489"/>
          </a:xfrm>
        </p:grpSpPr>
        <p:pic>
          <p:nvPicPr>
            <p:cNvPr id="1003" name="IMG_8324.jpeg" descr="IMG_8324.jpeg"/>
            <p:cNvPicPr>
              <a:picLocks noChangeAspect="1"/>
            </p:cNvPicPr>
            <p:nvPr/>
          </p:nvPicPr>
          <p:blipFill>
            <a:blip r:embed="rId2"/>
            <a:srcRect t="5562" b="5562"/>
            <a:stretch>
              <a:fillRect/>
            </a:stretch>
          </p:blipFill>
          <p:spPr>
            <a:xfrm>
              <a:off x="76200" y="63500"/>
              <a:ext cx="10040684" cy="6693790"/>
            </a:xfrm>
            <a:prstGeom prst="rect">
              <a:avLst/>
            </a:prstGeom>
            <a:ln>
              <a:noFill/>
            </a:ln>
            <a:effectLst/>
          </p:spPr>
        </p:pic>
        <p:pic>
          <p:nvPicPr>
            <p:cNvPr id="1002" name="IMG_8324.jpeg" descr="IMG_8324.jpeg"/>
            <p:cNvPicPr>
              <a:picLocks/>
            </p:cNvPicPr>
            <p:nvPr/>
          </p:nvPicPr>
          <p:blipFill>
            <a:blip r:embed="rId3"/>
            <a:stretch>
              <a:fillRect/>
            </a:stretch>
          </p:blipFill>
          <p:spPr>
            <a:xfrm>
              <a:off x="0" y="0"/>
              <a:ext cx="10180383" cy="6833490"/>
            </a:xfrm>
            <a:prstGeom prst="rect">
              <a:avLst/>
            </a:prstGeom>
            <a:effectLst/>
          </p:spPr>
        </p:pic>
      </p:grpSp>
    </p:spTree>
  </p:cSld>
  <p:clrMapOvr>
    <a:masterClrMapping/>
  </p:clrMapOvr>
  <p:transition spd="med"/>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6" name="The largest, the Great Pyramid, was built by Pharaoh Khufu (Greek Cheops)."/>
          <p:cNvSpPr txBox="1">
            <a:spLocks noGrp="1"/>
          </p:cNvSpPr>
          <p:nvPr>
            <p:ph type="body" sz="quarter" idx="1"/>
          </p:nvPr>
        </p:nvSpPr>
        <p:spPr>
          <a:xfrm>
            <a:off x="1936750" y="7651750"/>
            <a:ext cx="9131300" cy="2552700"/>
          </a:xfrm>
          <a:prstGeom prst="rect">
            <a:avLst/>
          </a:prstGeom>
        </p:spPr>
        <p:txBody>
          <a:bodyPr/>
          <a:lstStyle>
            <a:lvl1pPr algn="ctr">
              <a:defRPr sz="3400">
                <a:solidFill>
                  <a:srgbClr val="94E3FE"/>
                </a:solidFill>
              </a:defRPr>
            </a:lvl1pPr>
          </a:lstStyle>
          <a:p>
            <a:r>
              <a:t>The largest, the Great Pyramid, was built by Pharaoh Khufu (Greek Cheops).</a:t>
            </a:r>
          </a:p>
        </p:txBody>
      </p:sp>
      <p:grpSp>
        <p:nvGrpSpPr>
          <p:cNvPr id="1009" name="DSCF5822_HDR.jpeg"/>
          <p:cNvGrpSpPr/>
          <p:nvPr/>
        </p:nvGrpSpPr>
        <p:grpSpPr>
          <a:xfrm>
            <a:off x="1589229" y="762377"/>
            <a:ext cx="9826343" cy="6597462"/>
            <a:chOff x="0" y="0"/>
            <a:chExt cx="9826342" cy="6597460"/>
          </a:xfrm>
        </p:grpSpPr>
        <p:pic>
          <p:nvPicPr>
            <p:cNvPr id="1008" name="DSCF5822_HDR.jpeg" descr="DSCF5822_HDR.jpeg"/>
            <p:cNvPicPr>
              <a:picLocks noChangeAspect="1"/>
            </p:cNvPicPr>
            <p:nvPr/>
          </p:nvPicPr>
          <p:blipFill>
            <a:blip r:embed="rId2"/>
            <a:srcRect l="40" r="40"/>
            <a:stretch>
              <a:fillRect/>
            </a:stretch>
          </p:blipFill>
          <p:spPr>
            <a:xfrm>
              <a:off x="76200" y="63500"/>
              <a:ext cx="9686643" cy="6457761"/>
            </a:xfrm>
            <a:prstGeom prst="rect">
              <a:avLst/>
            </a:prstGeom>
            <a:ln>
              <a:noFill/>
            </a:ln>
            <a:effectLst/>
          </p:spPr>
        </p:pic>
        <p:pic>
          <p:nvPicPr>
            <p:cNvPr id="1007" name="DSCF5822_HDR.jpeg" descr="DSCF5822_HDR.jpeg"/>
            <p:cNvPicPr>
              <a:picLocks/>
            </p:cNvPicPr>
            <p:nvPr/>
          </p:nvPicPr>
          <p:blipFill>
            <a:blip r:embed="rId3"/>
            <a:stretch>
              <a:fillRect/>
            </a:stretch>
          </p:blipFill>
          <p:spPr>
            <a:xfrm>
              <a:off x="-1" y="0"/>
              <a:ext cx="9826344" cy="6597461"/>
            </a:xfrm>
            <a:prstGeom prst="rect">
              <a:avLst/>
            </a:prstGeom>
            <a:effectLst/>
          </p:spPr>
        </p:pic>
      </p:grpSp>
    </p:spTree>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5" name="British musem egypt 27.jpg" descr="British musem egypt 27.jpg"/>
          <p:cNvPicPr>
            <a:picLocks noGrp="1"/>
          </p:cNvPicPr>
          <p:nvPr>
            <p:ph type="pic" idx="21"/>
          </p:nvPr>
        </p:nvPicPr>
        <p:blipFill>
          <a:blip r:embed="rId2"/>
          <a:stretch>
            <a:fillRect/>
          </a:stretch>
        </p:blipFill>
        <p:spPr>
          <a:xfrm>
            <a:off x="7019035" y="1295400"/>
            <a:ext cx="5033265" cy="6654800"/>
          </a:xfrm>
          <a:prstGeom prst="rect">
            <a:avLst/>
          </a:prstGeom>
        </p:spPr>
      </p:pic>
      <p:sp>
        <p:nvSpPr>
          <p:cNvPr id="386" name="Egypt stands for the devil’s fallen world system, and going “down to Egypt” has always signified backsliding. God had commanded Israel not to return to Egypt. “forasmuch as the LORD hath said unto you, Ye shall henceforth return no more that way” (De. 17"/>
          <p:cNvSpPr txBox="1">
            <a:spLocks noGrp="1"/>
          </p:cNvSpPr>
          <p:nvPr>
            <p:ph type="body" sz="half" idx="1"/>
          </p:nvPr>
        </p:nvSpPr>
        <p:spPr>
          <a:xfrm>
            <a:off x="1104900" y="1026666"/>
            <a:ext cx="5645647" cy="7725668"/>
          </a:xfrm>
          <a:prstGeom prst="rect">
            <a:avLst/>
          </a:prstGeom>
        </p:spPr>
        <p:txBody>
          <a:bodyPr/>
          <a:lstStyle/>
          <a:p>
            <a:pPr>
              <a:defRPr sz="3400">
                <a:solidFill>
                  <a:srgbClr val="94E3FE"/>
                </a:solidFill>
              </a:defRPr>
            </a:pPr>
            <a:r>
              <a:t>Egypt stands for the devil’s fallen world system, and going “down to Egypt” has always signified backsliding. God had commanded Israel not to return to Egypt. “</a:t>
            </a:r>
            <a:r>
              <a:rPr>
                <a:solidFill>
                  <a:srgbClr val="FFFFFF"/>
                </a:solidFill>
              </a:rPr>
              <a:t>forasmuch as the LORD hath said unto you, Ye shall henceforth return no more that way</a:t>
            </a:r>
            <a:r>
              <a:t>” (De. 17:16).</a:t>
            </a:r>
          </a:p>
        </p:txBody>
      </p:sp>
    </p:spTree>
  </p:cSld>
  <p:clrMapOvr>
    <a:masterClrMapping/>
  </p:clrMapOvr>
  <p:transition spd="med"/>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1" name="It is the only one of the Seven Wonders of the Ancient World still in existence."/>
          <p:cNvSpPr txBox="1">
            <a:spLocks noGrp="1"/>
          </p:cNvSpPr>
          <p:nvPr>
            <p:ph type="body" sz="quarter" idx="1"/>
          </p:nvPr>
        </p:nvSpPr>
        <p:spPr>
          <a:xfrm>
            <a:off x="1936750" y="7473950"/>
            <a:ext cx="9131300" cy="2552700"/>
          </a:xfrm>
          <a:prstGeom prst="rect">
            <a:avLst/>
          </a:prstGeom>
        </p:spPr>
        <p:txBody>
          <a:bodyPr/>
          <a:lstStyle>
            <a:lvl1pPr algn="ctr">
              <a:defRPr sz="3400">
                <a:solidFill>
                  <a:srgbClr val="94E3FE"/>
                </a:solidFill>
              </a:defRPr>
            </a:lvl1pPr>
          </a:lstStyle>
          <a:p>
            <a:r>
              <a:t>It is the only one of the Seven Wonders of the Ancient World still in existence.</a:t>
            </a:r>
          </a:p>
        </p:txBody>
      </p:sp>
      <p:grpSp>
        <p:nvGrpSpPr>
          <p:cNvPr id="1014" name="DSCF5822_HDR.jpeg"/>
          <p:cNvGrpSpPr/>
          <p:nvPr/>
        </p:nvGrpSpPr>
        <p:grpSpPr>
          <a:xfrm>
            <a:off x="1589229" y="762377"/>
            <a:ext cx="9826343" cy="6597462"/>
            <a:chOff x="0" y="0"/>
            <a:chExt cx="9826342" cy="6597460"/>
          </a:xfrm>
        </p:grpSpPr>
        <p:pic>
          <p:nvPicPr>
            <p:cNvPr id="1013" name="DSCF5822_HDR.jpeg" descr="DSCF5822_HDR.jpeg"/>
            <p:cNvPicPr>
              <a:picLocks noChangeAspect="1"/>
            </p:cNvPicPr>
            <p:nvPr/>
          </p:nvPicPr>
          <p:blipFill>
            <a:blip r:embed="rId2"/>
            <a:srcRect l="40" r="40"/>
            <a:stretch>
              <a:fillRect/>
            </a:stretch>
          </p:blipFill>
          <p:spPr>
            <a:xfrm>
              <a:off x="76200" y="63500"/>
              <a:ext cx="9686643" cy="6457761"/>
            </a:xfrm>
            <a:prstGeom prst="rect">
              <a:avLst/>
            </a:prstGeom>
            <a:ln>
              <a:noFill/>
            </a:ln>
            <a:effectLst/>
          </p:spPr>
        </p:pic>
        <p:pic>
          <p:nvPicPr>
            <p:cNvPr id="1012" name="DSCF5822_HDR.jpeg" descr="DSCF5822_HDR.jpeg"/>
            <p:cNvPicPr>
              <a:picLocks/>
            </p:cNvPicPr>
            <p:nvPr/>
          </p:nvPicPr>
          <p:blipFill>
            <a:blip r:embed="rId3"/>
            <a:stretch>
              <a:fillRect/>
            </a:stretch>
          </p:blipFill>
          <p:spPr>
            <a:xfrm>
              <a:off x="-1" y="0"/>
              <a:ext cx="9826344" cy="6597461"/>
            </a:xfrm>
            <a:prstGeom prst="rect">
              <a:avLst/>
            </a:prstGeom>
            <a:effectLst/>
          </p:spPr>
        </p:pic>
      </p:grpSp>
    </p:spTree>
  </p:cSld>
  <p:clrMapOvr>
    <a:masterClrMapping/>
  </p:clrMapOvr>
  <p:transition spd="med"/>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6" name="It has been called “perhaps the most colossal single building ever erected on the planet.”"/>
          <p:cNvSpPr txBox="1">
            <a:spLocks noGrp="1"/>
          </p:cNvSpPr>
          <p:nvPr>
            <p:ph type="body" sz="quarter" idx="1"/>
          </p:nvPr>
        </p:nvSpPr>
        <p:spPr>
          <a:xfrm>
            <a:off x="1047750" y="1900335"/>
            <a:ext cx="4150775" cy="5562601"/>
          </a:xfrm>
          <a:prstGeom prst="rect">
            <a:avLst/>
          </a:prstGeom>
        </p:spPr>
        <p:txBody>
          <a:bodyPr/>
          <a:lstStyle>
            <a:lvl1pPr>
              <a:defRPr sz="3400">
                <a:solidFill>
                  <a:srgbClr val="94E3FE"/>
                </a:solidFill>
              </a:defRPr>
            </a:lvl1pPr>
          </a:lstStyle>
          <a:p>
            <a:r>
              <a:t>It has been called “perhaps the most colossal single building ever erected on the planet.” </a:t>
            </a:r>
          </a:p>
        </p:txBody>
      </p:sp>
      <p:grpSp>
        <p:nvGrpSpPr>
          <p:cNvPr id="1019" name="DSCF5829_HDR.jpeg"/>
          <p:cNvGrpSpPr/>
          <p:nvPr/>
        </p:nvGrpSpPr>
        <p:grpSpPr>
          <a:xfrm>
            <a:off x="5561962" y="1900335"/>
            <a:ext cx="6633589" cy="5978330"/>
            <a:chOff x="0" y="0"/>
            <a:chExt cx="6633587" cy="5978329"/>
          </a:xfrm>
        </p:grpSpPr>
        <p:pic>
          <p:nvPicPr>
            <p:cNvPr id="1018" name="DSCF5829_HDR.jpeg" descr="DSCF5829_HDR.jpeg"/>
            <p:cNvPicPr>
              <a:picLocks noChangeAspect="1"/>
            </p:cNvPicPr>
            <p:nvPr/>
          </p:nvPicPr>
          <p:blipFill>
            <a:blip r:embed="rId2"/>
            <a:srcRect l="13852" r="11957"/>
            <a:stretch>
              <a:fillRect/>
            </a:stretch>
          </p:blipFill>
          <p:spPr>
            <a:xfrm>
              <a:off x="76200" y="63499"/>
              <a:ext cx="6493888" cy="5838631"/>
            </a:xfrm>
            <a:prstGeom prst="rect">
              <a:avLst/>
            </a:prstGeom>
            <a:ln>
              <a:noFill/>
            </a:ln>
            <a:effectLst/>
          </p:spPr>
        </p:pic>
        <p:pic>
          <p:nvPicPr>
            <p:cNvPr id="1017" name="DSCF5829_HDR.jpeg" descr="DSCF5829_HDR.jpeg"/>
            <p:cNvPicPr>
              <a:picLocks/>
            </p:cNvPicPr>
            <p:nvPr/>
          </p:nvPicPr>
          <p:blipFill>
            <a:blip r:embed="rId3"/>
            <a:stretch>
              <a:fillRect/>
            </a:stretch>
          </p:blipFill>
          <p:spPr>
            <a:xfrm>
              <a:off x="0" y="-1"/>
              <a:ext cx="6633588" cy="5978331"/>
            </a:xfrm>
            <a:prstGeom prst="rect">
              <a:avLst/>
            </a:prstGeom>
            <a:effectLst/>
          </p:spPr>
        </p:pic>
      </p:grpSp>
    </p:spTree>
  </p:cSld>
  <p:clrMapOvr>
    <a:masterClrMapping/>
  </p:clrMapOvr>
  <p:transition spd="med"/>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1" name="It is 725 feet square at the base and originally stood 481 feet high. Until the Eiffel Tower was completed in 1889, the Great Pyramid was the tallest structure in the world."/>
          <p:cNvSpPr txBox="1">
            <a:spLocks noGrp="1"/>
          </p:cNvSpPr>
          <p:nvPr>
            <p:ph type="body" sz="quarter" idx="1"/>
          </p:nvPr>
        </p:nvSpPr>
        <p:spPr>
          <a:xfrm>
            <a:off x="1098550" y="1900335"/>
            <a:ext cx="4463413" cy="5562601"/>
          </a:xfrm>
          <a:prstGeom prst="rect">
            <a:avLst/>
          </a:prstGeom>
        </p:spPr>
        <p:txBody>
          <a:bodyPr/>
          <a:lstStyle>
            <a:lvl1pPr>
              <a:defRPr sz="3400">
                <a:solidFill>
                  <a:srgbClr val="94E3FE"/>
                </a:solidFill>
              </a:defRPr>
            </a:lvl1pPr>
          </a:lstStyle>
          <a:p>
            <a:r>
              <a:t>It is 725 feet square at the base and originally stood 481 feet high. Until the Eiffel Tower was completed in 1889, the Great Pyramid was the tallest structure in the world.</a:t>
            </a:r>
          </a:p>
        </p:txBody>
      </p:sp>
      <p:grpSp>
        <p:nvGrpSpPr>
          <p:cNvPr id="1024" name="DSCF5829_HDR.jpeg"/>
          <p:cNvGrpSpPr/>
          <p:nvPr/>
        </p:nvGrpSpPr>
        <p:grpSpPr>
          <a:xfrm>
            <a:off x="5561962" y="1900335"/>
            <a:ext cx="6633589" cy="5978330"/>
            <a:chOff x="0" y="0"/>
            <a:chExt cx="6633587" cy="5978329"/>
          </a:xfrm>
        </p:grpSpPr>
        <p:pic>
          <p:nvPicPr>
            <p:cNvPr id="1023" name="DSCF5829_HDR.jpeg" descr="DSCF5829_HDR.jpeg"/>
            <p:cNvPicPr>
              <a:picLocks noChangeAspect="1"/>
            </p:cNvPicPr>
            <p:nvPr/>
          </p:nvPicPr>
          <p:blipFill>
            <a:blip r:embed="rId2"/>
            <a:srcRect l="13852" r="11957"/>
            <a:stretch>
              <a:fillRect/>
            </a:stretch>
          </p:blipFill>
          <p:spPr>
            <a:xfrm>
              <a:off x="76200" y="63499"/>
              <a:ext cx="6493888" cy="5838631"/>
            </a:xfrm>
            <a:prstGeom prst="rect">
              <a:avLst/>
            </a:prstGeom>
            <a:ln>
              <a:noFill/>
            </a:ln>
            <a:effectLst/>
          </p:spPr>
        </p:pic>
        <p:pic>
          <p:nvPicPr>
            <p:cNvPr id="1022" name="DSCF5829_HDR.jpeg" descr="DSCF5829_HDR.jpeg"/>
            <p:cNvPicPr>
              <a:picLocks/>
            </p:cNvPicPr>
            <p:nvPr/>
          </p:nvPicPr>
          <p:blipFill>
            <a:blip r:embed="rId3"/>
            <a:stretch>
              <a:fillRect/>
            </a:stretch>
          </p:blipFill>
          <p:spPr>
            <a:xfrm>
              <a:off x="0" y="-1"/>
              <a:ext cx="6633588" cy="5978331"/>
            </a:xfrm>
            <a:prstGeom prst="rect">
              <a:avLst/>
            </a:prstGeom>
            <a:effectLst/>
          </p:spPr>
        </p:pic>
      </p:grpSp>
    </p:spTree>
  </p:cSld>
  <p:clrMapOvr>
    <a:masterClrMapping/>
  </p:clrMapOvr>
  <p:transition spd="med"/>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 name="There are people at the bottom left side"/>
          <p:cNvSpPr txBox="1">
            <a:spLocks noGrp="1"/>
          </p:cNvSpPr>
          <p:nvPr>
            <p:ph type="body" sz="quarter" idx="1"/>
          </p:nvPr>
        </p:nvSpPr>
        <p:spPr>
          <a:xfrm>
            <a:off x="1362221" y="8500179"/>
            <a:ext cx="10439062" cy="1187451"/>
          </a:xfrm>
          <a:prstGeom prst="rect">
            <a:avLst/>
          </a:prstGeom>
        </p:spPr>
        <p:txBody>
          <a:bodyPr/>
          <a:lstStyle>
            <a:lvl1pPr algn="ctr">
              <a:defRPr sz="3400">
                <a:solidFill>
                  <a:srgbClr val="94E3FE"/>
                </a:solidFill>
              </a:defRPr>
            </a:lvl1pPr>
          </a:lstStyle>
          <a:p>
            <a:r>
              <a:t>There are people at the bottom left side</a:t>
            </a:r>
          </a:p>
        </p:txBody>
      </p:sp>
      <p:grpSp>
        <p:nvGrpSpPr>
          <p:cNvPr id="1029" name="AAW1111.jpg"/>
          <p:cNvGrpSpPr/>
          <p:nvPr/>
        </p:nvGrpSpPr>
        <p:grpSpPr>
          <a:xfrm>
            <a:off x="781878" y="513355"/>
            <a:ext cx="11441044" cy="7633904"/>
            <a:chOff x="0" y="0"/>
            <a:chExt cx="11441043" cy="7633903"/>
          </a:xfrm>
        </p:grpSpPr>
        <p:pic>
          <p:nvPicPr>
            <p:cNvPr id="1028" name="AAW1111.jpg" descr="AAW1111.jpg"/>
            <p:cNvPicPr>
              <a:picLocks noChangeAspect="1"/>
            </p:cNvPicPr>
            <p:nvPr/>
          </p:nvPicPr>
          <p:blipFill>
            <a:blip r:embed="rId2"/>
            <a:srcRect/>
            <a:stretch>
              <a:fillRect/>
            </a:stretch>
          </p:blipFill>
          <p:spPr>
            <a:xfrm>
              <a:off x="76200" y="63500"/>
              <a:ext cx="11301344" cy="7494204"/>
            </a:xfrm>
            <a:prstGeom prst="rect">
              <a:avLst/>
            </a:prstGeom>
            <a:ln>
              <a:noFill/>
            </a:ln>
            <a:effectLst/>
          </p:spPr>
        </p:pic>
        <p:pic>
          <p:nvPicPr>
            <p:cNvPr id="1027" name="AAW1111.jpg" descr="AAW1111.jpg"/>
            <p:cNvPicPr>
              <a:picLocks/>
            </p:cNvPicPr>
            <p:nvPr/>
          </p:nvPicPr>
          <p:blipFill>
            <a:blip r:embed="rId3"/>
            <a:stretch>
              <a:fillRect/>
            </a:stretch>
          </p:blipFill>
          <p:spPr>
            <a:xfrm>
              <a:off x="0" y="0"/>
              <a:ext cx="11441044" cy="7633904"/>
            </a:xfrm>
            <a:prstGeom prst="rect">
              <a:avLst/>
            </a:prstGeom>
            <a:effectLst/>
          </p:spPr>
        </p:pic>
      </p:grpSp>
      <p:sp>
        <p:nvSpPr>
          <p:cNvPr id="1030" name="Line"/>
          <p:cNvSpPr/>
          <p:nvPr/>
        </p:nvSpPr>
        <p:spPr>
          <a:xfrm flipH="1" flipV="1">
            <a:off x="1141591" y="7487563"/>
            <a:ext cx="447222" cy="1295897"/>
          </a:xfrm>
          <a:prstGeom prst="line">
            <a:avLst/>
          </a:prstGeom>
          <a:ln w="139700">
            <a:solidFill>
              <a:srgbClr val="FFFFFF"/>
            </a:solidFill>
            <a:miter lim="400000"/>
            <a:tailEnd type="triangle"/>
          </a:ln>
        </p:spPr>
        <p:txBody>
          <a:bodyPr lIns="50800" tIns="50800" rIns="50800" bIns="50800" anchor="ctr"/>
          <a:lstStyle/>
          <a:p>
            <a:pPr>
              <a:defRPr sz="3000" b="0" cap="none">
                <a:solidFill>
                  <a:srgbClr val="FFFFFF"/>
                </a:solidFill>
                <a:effectLst>
                  <a:outerShdw blurRad="25400" dist="42435" dir="2388334" rotWithShape="0">
                    <a:srgbClr val="000000">
                      <a:alpha val="48275"/>
                    </a:srgbClr>
                  </a:outerShdw>
                </a:effectLst>
              </a:defRPr>
            </a:pPr>
            <a:endParaRPr/>
          </a:p>
        </p:txBody>
      </p:sp>
    </p:spTree>
  </p:cSld>
  <p:clrMapOvr>
    <a:masterClrMapping/>
  </p:clrMapOvr>
  <p:transition spd="med"/>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2" name="It is flat and level to within 1 centimeter."/>
          <p:cNvSpPr txBox="1">
            <a:spLocks noGrp="1"/>
          </p:cNvSpPr>
          <p:nvPr>
            <p:ph type="body" sz="quarter" idx="1"/>
          </p:nvPr>
        </p:nvSpPr>
        <p:spPr>
          <a:xfrm>
            <a:off x="1155700" y="1887635"/>
            <a:ext cx="3786585" cy="5826920"/>
          </a:xfrm>
          <a:prstGeom prst="rect">
            <a:avLst/>
          </a:prstGeom>
        </p:spPr>
        <p:txBody>
          <a:bodyPr/>
          <a:lstStyle>
            <a:lvl1pPr>
              <a:defRPr sz="3400">
                <a:solidFill>
                  <a:srgbClr val="94E3FE"/>
                </a:solidFill>
              </a:defRPr>
            </a:lvl1pPr>
          </a:lstStyle>
          <a:p>
            <a:r>
              <a:t>It is flat and level to within 1 centimeter.</a:t>
            </a:r>
          </a:p>
        </p:txBody>
      </p:sp>
      <p:grpSp>
        <p:nvGrpSpPr>
          <p:cNvPr id="1035" name="DSCF5829_HDR.jpeg"/>
          <p:cNvGrpSpPr/>
          <p:nvPr/>
        </p:nvGrpSpPr>
        <p:grpSpPr>
          <a:xfrm>
            <a:off x="5561962" y="1887635"/>
            <a:ext cx="6633589" cy="5978330"/>
            <a:chOff x="0" y="0"/>
            <a:chExt cx="6633587" cy="5978329"/>
          </a:xfrm>
        </p:grpSpPr>
        <p:pic>
          <p:nvPicPr>
            <p:cNvPr id="1034" name="DSCF5829_HDR.jpeg" descr="DSCF5829_HDR.jpeg"/>
            <p:cNvPicPr>
              <a:picLocks noChangeAspect="1"/>
            </p:cNvPicPr>
            <p:nvPr/>
          </p:nvPicPr>
          <p:blipFill>
            <a:blip r:embed="rId2"/>
            <a:srcRect l="13852" r="11957"/>
            <a:stretch>
              <a:fillRect/>
            </a:stretch>
          </p:blipFill>
          <p:spPr>
            <a:xfrm>
              <a:off x="76200" y="63499"/>
              <a:ext cx="6493888" cy="5838631"/>
            </a:xfrm>
            <a:prstGeom prst="rect">
              <a:avLst/>
            </a:prstGeom>
            <a:ln>
              <a:noFill/>
            </a:ln>
            <a:effectLst/>
          </p:spPr>
        </p:pic>
        <p:pic>
          <p:nvPicPr>
            <p:cNvPr id="1033" name="DSCF5829_HDR.jpeg" descr="DSCF5829_HDR.jpeg"/>
            <p:cNvPicPr>
              <a:picLocks/>
            </p:cNvPicPr>
            <p:nvPr/>
          </p:nvPicPr>
          <p:blipFill>
            <a:blip r:embed="rId3"/>
            <a:stretch>
              <a:fillRect/>
            </a:stretch>
          </p:blipFill>
          <p:spPr>
            <a:xfrm>
              <a:off x="0" y="-1"/>
              <a:ext cx="6633588" cy="5978331"/>
            </a:xfrm>
            <a:prstGeom prst="rect">
              <a:avLst/>
            </a:prstGeom>
            <a:effectLst/>
          </p:spPr>
        </p:pic>
      </p:grpSp>
    </p:spTree>
  </p:cSld>
  <p:clrMapOvr>
    <a:masterClrMapping/>
  </p:clrMapOvr>
  <p:transition spd="med"/>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7" name="The structure weighed 6 million tons!"/>
          <p:cNvSpPr txBox="1">
            <a:spLocks noGrp="1"/>
          </p:cNvSpPr>
          <p:nvPr>
            <p:ph type="body" sz="quarter" idx="1"/>
          </p:nvPr>
        </p:nvSpPr>
        <p:spPr>
          <a:xfrm>
            <a:off x="1155700" y="1887635"/>
            <a:ext cx="3786585" cy="5826920"/>
          </a:xfrm>
          <a:prstGeom prst="rect">
            <a:avLst/>
          </a:prstGeom>
        </p:spPr>
        <p:txBody>
          <a:bodyPr/>
          <a:lstStyle>
            <a:lvl1pPr>
              <a:defRPr sz="3400">
                <a:solidFill>
                  <a:srgbClr val="94E3FE"/>
                </a:solidFill>
              </a:defRPr>
            </a:lvl1pPr>
          </a:lstStyle>
          <a:p>
            <a:r>
              <a:t>The structure weighed 6 million tons!</a:t>
            </a:r>
          </a:p>
        </p:txBody>
      </p:sp>
      <p:grpSp>
        <p:nvGrpSpPr>
          <p:cNvPr id="1040" name="DSCF5829_HDR.jpeg"/>
          <p:cNvGrpSpPr/>
          <p:nvPr/>
        </p:nvGrpSpPr>
        <p:grpSpPr>
          <a:xfrm>
            <a:off x="5561962" y="1887635"/>
            <a:ext cx="6633589" cy="5978330"/>
            <a:chOff x="0" y="0"/>
            <a:chExt cx="6633587" cy="5978329"/>
          </a:xfrm>
        </p:grpSpPr>
        <p:pic>
          <p:nvPicPr>
            <p:cNvPr id="1039" name="DSCF5829_HDR.jpeg" descr="DSCF5829_HDR.jpeg"/>
            <p:cNvPicPr>
              <a:picLocks noChangeAspect="1"/>
            </p:cNvPicPr>
            <p:nvPr/>
          </p:nvPicPr>
          <p:blipFill>
            <a:blip r:embed="rId2"/>
            <a:srcRect l="13852" r="11957"/>
            <a:stretch>
              <a:fillRect/>
            </a:stretch>
          </p:blipFill>
          <p:spPr>
            <a:xfrm>
              <a:off x="76200" y="63499"/>
              <a:ext cx="6493888" cy="5838631"/>
            </a:xfrm>
            <a:prstGeom prst="rect">
              <a:avLst/>
            </a:prstGeom>
            <a:ln>
              <a:noFill/>
            </a:ln>
            <a:effectLst/>
          </p:spPr>
        </p:pic>
        <p:pic>
          <p:nvPicPr>
            <p:cNvPr id="1038" name="DSCF5829_HDR.jpeg" descr="DSCF5829_HDR.jpeg"/>
            <p:cNvPicPr>
              <a:picLocks/>
            </p:cNvPicPr>
            <p:nvPr/>
          </p:nvPicPr>
          <p:blipFill>
            <a:blip r:embed="rId3"/>
            <a:stretch>
              <a:fillRect/>
            </a:stretch>
          </p:blipFill>
          <p:spPr>
            <a:xfrm>
              <a:off x="0" y="-1"/>
              <a:ext cx="6633588" cy="5978331"/>
            </a:xfrm>
            <a:prstGeom prst="rect">
              <a:avLst/>
            </a:prstGeom>
            <a:effectLst/>
          </p:spPr>
        </p:pic>
      </p:grpSp>
    </p:spTree>
  </p:cSld>
  <p:clrMapOvr>
    <a:masterClrMapping/>
  </p:clrMapOvr>
  <p:transition spd="med"/>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2" name="It was constructed with 2.3 million stone blocks, averaging 2.5 tons (some weighing as much as 16 tons)."/>
          <p:cNvSpPr txBox="1">
            <a:spLocks noGrp="1"/>
          </p:cNvSpPr>
          <p:nvPr>
            <p:ph type="body" sz="quarter" idx="1"/>
          </p:nvPr>
        </p:nvSpPr>
        <p:spPr>
          <a:xfrm>
            <a:off x="1231900" y="1963340"/>
            <a:ext cx="3786585" cy="5826920"/>
          </a:xfrm>
          <a:prstGeom prst="rect">
            <a:avLst/>
          </a:prstGeom>
        </p:spPr>
        <p:txBody>
          <a:bodyPr/>
          <a:lstStyle>
            <a:lvl1pPr>
              <a:defRPr sz="3400">
                <a:solidFill>
                  <a:srgbClr val="94E3FE"/>
                </a:solidFill>
              </a:defRPr>
            </a:lvl1pPr>
          </a:lstStyle>
          <a:p>
            <a:r>
              <a:t>It was constructed with 2.3 million stone blocks, averaging 2.5 tons (some weighing as much as 16 tons).</a:t>
            </a:r>
          </a:p>
        </p:txBody>
      </p:sp>
      <p:grpSp>
        <p:nvGrpSpPr>
          <p:cNvPr id="1045" name="proxy.duckduckgo.jpg"/>
          <p:cNvGrpSpPr/>
          <p:nvPr/>
        </p:nvGrpSpPr>
        <p:grpSpPr>
          <a:xfrm>
            <a:off x="5561963" y="1887635"/>
            <a:ext cx="6633588" cy="5978330"/>
            <a:chOff x="0" y="0"/>
            <a:chExt cx="6633587" cy="5978329"/>
          </a:xfrm>
        </p:grpSpPr>
        <p:pic>
          <p:nvPicPr>
            <p:cNvPr id="1044" name="proxy.duckduckgo.jpg" descr="proxy.duckduckgo.jpg"/>
            <p:cNvPicPr>
              <a:picLocks noChangeAspect="1"/>
            </p:cNvPicPr>
            <p:nvPr/>
          </p:nvPicPr>
          <p:blipFill>
            <a:blip r:embed="rId2"/>
            <a:srcRect l="12925" r="12925"/>
            <a:stretch>
              <a:fillRect/>
            </a:stretch>
          </p:blipFill>
          <p:spPr>
            <a:xfrm>
              <a:off x="76200" y="63500"/>
              <a:ext cx="6493888" cy="5838630"/>
            </a:xfrm>
            <a:prstGeom prst="rect">
              <a:avLst/>
            </a:prstGeom>
            <a:ln>
              <a:noFill/>
            </a:ln>
            <a:effectLst/>
          </p:spPr>
        </p:pic>
        <p:pic>
          <p:nvPicPr>
            <p:cNvPr id="1043" name="proxy.duckduckgo.jpg" descr="proxy.duckduckgo.jpg"/>
            <p:cNvPicPr>
              <a:picLocks/>
            </p:cNvPicPr>
            <p:nvPr/>
          </p:nvPicPr>
          <p:blipFill>
            <a:blip r:embed="rId3"/>
            <a:stretch>
              <a:fillRect/>
            </a:stretch>
          </p:blipFill>
          <p:spPr>
            <a:xfrm>
              <a:off x="0" y="-1"/>
              <a:ext cx="6633588" cy="5978331"/>
            </a:xfrm>
            <a:prstGeom prst="rect">
              <a:avLst/>
            </a:prstGeom>
            <a:effectLst/>
          </p:spPr>
        </p:pic>
      </p:grpSp>
    </p:spTree>
  </p:cSld>
  <p:clrMapOvr>
    <a:masterClrMapping/>
  </p:clrMapOvr>
  <p:transition spd="med"/>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7" name="Most of the inner sandstones came from local quarries near the pyramids."/>
          <p:cNvSpPr txBox="1">
            <a:spLocks noGrp="1"/>
          </p:cNvSpPr>
          <p:nvPr>
            <p:ph type="body" sz="half" idx="1"/>
          </p:nvPr>
        </p:nvSpPr>
        <p:spPr>
          <a:xfrm>
            <a:off x="1181100" y="1887635"/>
            <a:ext cx="3853061" cy="7064376"/>
          </a:xfrm>
          <a:prstGeom prst="rect">
            <a:avLst/>
          </a:prstGeom>
        </p:spPr>
        <p:txBody>
          <a:bodyPr/>
          <a:lstStyle>
            <a:lvl1pPr>
              <a:defRPr sz="3400">
                <a:solidFill>
                  <a:srgbClr val="94E3FE"/>
                </a:solidFill>
              </a:defRPr>
            </a:lvl1pPr>
          </a:lstStyle>
          <a:p>
            <a:r>
              <a:t>Most of the inner sandstones came from local quarries near the pyramids.</a:t>
            </a:r>
          </a:p>
        </p:txBody>
      </p:sp>
      <p:grpSp>
        <p:nvGrpSpPr>
          <p:cNvPr id="1050" name="proxy.duckduckgo.jpg"/>
          <p:cNvGrpSpPr/>
          <p:nvPr/>
        </p:nvGrpSpPr>
        <p:grpSpPr>
          <a:xfrm>
            <a:off x="5561962" y="1887635"/>
            <a:ext cx="6633589" cy="5978330"/>
            <a:chOff x="0" y="0"/>
            <a:chExt cx="6633587" cy="5978329"/>
          </a:xfrm>
        </p:grpSpPr>
        <p:pic>
          <p:nvPicPr>
            <p:cNvPr id="1049" name="proxy.duckduckgo.jpg" descr="proxy.duckduckgo.jpg"/>
            <p:cNvPicPr>
              <a:picLocks noChangeAspect="1"/>
            </p:cNvPicPr>
            <p:nvPr/>
          </p:nvPicPr>
          <p:blipFill>
            <a:blip r:embed="rId2"/>
            <a:srcRect l="13074" r="13074"/>
            <a:stretch>
              <a:fillRect/>
            </a:stretch>
          </p:blipFill>
          <p:spPr>
            <a:xfrm>
              <a:off x="76200" y="63500"/>
              <a:ext cx="6493888" cy="5838630"/>
            </a:xfrm>
            <a:prstGeom prst="rect">
              <a:avLst/>
            </a:prstGeom>
            <a:ln>
              <a:noFill/>
            </a:ln>
            <a:effectLst/>
          </p:spPr>
        </p:pic>
        <p:pic>
          <p:nvPicPr>
            <p:cNvPr id="1048" name="proxy.duckduckgo.jpg" descr="proxy.duckduckgo.jpg"/>
            <p:cNvPicPr>
              <a:picLocks/>
            </p:cNvPicPr>
            <p:nvPr/>
          </p:nvPicPr>
          <p:blipFill>
            <a:blip r:embed="rId3"/>
            <a:stretch>
              <a:fillRect/>
            </a:stretch>
          </p:blipFill>
          <p:spPr>
            <a:xfrm>
              <a:off x="0" y="-1"/>
              <a:ext cx="6633588" cy="5978331"/>
            </a:xfrm>
            <a:prstGeom prst="rect">
              <a:avLst/>
            </a:prstGeom>
            <a:effectLst/>
          </p:spPr>
        </p:pic>
      </p:grpSp>
    </p:spTree>
  </p:cSld>
  <p:clrMapOvr>
    <a:masterClrMapping/>
  </p:clrMapOvr>
  <p:transition spd="med"/>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2" name="The casing limestones came from Tura, about nine miles south on the opposite side of the Nile."/>
          <p:cNvSpPr txBox="1">
            <a:spLocks noGrp="1"/>
          </p:cNvSpPr>
          <p:nvPr>
            <p:ph type="body" sz="half" idx="1"/>
          </p:nvPr>
        </p:nvSpPr>
        <p:spPr>
          <a:xfrm>
            <a:off x="1181100" y="1887635"/>
            <a:ext cx="3853061" cy="7064376"/>
          </a:xfrm>
          <a:prstGeom prst="rect">
            <a:avLst/>
          </a:prstGeom>
        </p:spPr>
        <p:txBody>
          <a:bodyPr/>
          <a:lstStyle>
            <a:lvl1pPr>
              <a:defRPr sz="3400">
                <a:solidFill>
                  <a:srgbClr val="94E3FE"/>
                </a:solidFill>
              </a:defRPr>
            </a:lvl1pPr>
          </a:lstStyle>
          <a:p>
            <a:r>
              <a:t>The casing limestones came from Tura, about nine miles south on the opposite side of the Nile.</a:t>
            </a:r>
          </a:p>
        </p:txBody>
      </p:sp>
      <p:grpSp>
        <p:nvGrpSpPr>
          <p:cNvPr id="1055" name="proxy.duckduckgo.jpg"/>
          <p:cNvGrpSpPr/>
          <p:nvPr/>
        </p:nvGrpSpPr>
        <p:grpSpPr>
          <a:xfrm>
            <a:off x="5561963" y="1887635"/>
            <a:ext cx="6633588" cy="5978330"/>
            <a:chOff x="0" y="0"/>
            <a:chExt cx="6633587" cy="5978329"/>
          </a:xfrm>
        </p:grpSpPr>
        <p:pic>
          <p:nvPicPr>
            <p:cNvPr id="1054" name="proxy.duckduckgo.jpg" descr="proxy.duckduckgo.jpg"/>
            <p:cNvPicPr>
              <a:picLocks noChangeAspect="1"/>
            </p:cNvPicPr>
            <p:nvPr/>
          </p:nvPicPr>
          <p:blipFill>
            <a:blip r:embed="rId2"/>
            <a:srcRect l="11139" r="11139"/>
            <a:stretch>
              <a:fillRect/>
            </a:stretch>
          </p:blipFill>
          <p:spPr>
            <a:xfrm>
              <a:off x="76200" y="63500"/>
              <a:ext cx="6493888" cy="5838630"/>
            </a:xfrm>
            <a:prstGeom prst="rect">
              <a:avLst/>
            </a:prstGeom>
            <a:ln>
              <a:noFill/>
            </a:ln>
            <a:effectLst/>
          </p:spPr>
        </p:pic>
        <p:pic>
          <p:nvPicPr>
            <p:cNvPr id="1053" name="proxy.duckduckgo.jpg" descr="proxy.duckduckgo.jpg"/>
            <p:cNvPicPr>
              <a:picLocks/>
            </p:cNvPicPr>
            <p:nvPr/>
          </p:nvPicPr>
          <p:blipFill>
            <a:blip r:embed="rId3"/>
            <a:stretch>
              <a:fillRect/>
            </a:stretch>
          </p:blipFill>
          <p:spPr>
            <a:xfrm>
              <a:off x="0" y="-1"/>
              <a:ext cx="6633588" cy="5978331"/>
            </a:xfrm>
            <a:prstGeom prst="rect">
              <a:avLst/>
            </a:prstGeom>
            <a:effectLst/>
          </p:spPr>
        </p:pic>
      </p:grpSp>
    </p:spTree>
  </p:cSld>
  <p:clrMapOvr>
    <a:masterClrMapping/>
  </p:clrMapOvr>
  <p:transition spd="med"/>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7" name="The granite for the tombs came from Aswan, 580 miles south."/>
          <p:cNvSpPr txBox="1">
            <a:spLocks noGrp="1"/>
          </p:cNvSpPr>
          <p:nvPr>
            <p:ph type="body" sz="half" idx="1"/>
          </p:nvPr>
        </p:nvSpPr>
        <p:spPr>
          <a:xfrm>
            <a:off x="1181100" y="1887635"/>
            <a:ext cx="3853061" cy="7064376"/>
          </a:xfrm>
          <a:prstGeom prst="rect">
            <a:avLst/>
          </a:prstGeom>
        </p:spPr>
        <p:txBody>
          <a:bodyPr/>
          <a:lstStyle>
            <a:lvl1pPr>
              <a:defRPr sz="3400">
                <a:solidFill>
                  <a:srgbClr val="94E3FE"/>
                </a:solidFill>
              </a:defRPr>
            </a:lvl1pPr>
          </a:lstStyle>
          <a:p>
            <a:r>
              <a:t>The granite for the tombs came from Aswan, 580 miles south.</a:t>
            </a:r>
          </a:p>
        </p:txBody>
      </p:sp>
      <p:grpSp>
        <p:nvGrpSpPr>
          <p:cNvPr id="1060" name="proxy.duckduckgo.jpg"/>
          <p:cNvGrpSpPr/>
          <p:nvPr/>
        </p:nvGrpSpPr>
        <p:grpSpPr>
          <a:xfrm>
            <a:off x="5561963" y="1887635"/>
            <a:ext cx="6633588" cy="5978330"/>
            <a:chOff x="0" y="0"/>
            <a:chExt cx="6633587" cy="5978329"/>
          </a:xfrm>
        </p:grpSpPr>
        <p:pic>
          <p:nvPicPr>
            <p:cNvPr id="1059" name="proxy.duckduckgo.jpg" descr="proxy.duckduckgo.jpg"/>
            <p:cNvPicPr>
              <a:picLocks noChangeAspect="1"/>
            </p:cNvPicPr>
            <p:nvPr/>
          </p:nvPicPr>
          <p:blipFill>
            <a:blip r:embed="rId2"/>
            <a:srcRect l="10905" r="10905"/>
            <a:stretch>
              <a:fillRect/>
            </a:stretch>
          </p:blipFill>
          <p:spPr>
            <a:xfrm>
              <a:off x="76200" y="63500"/>
              <a:ext cx="6493888" cy="5838630"/>
            </a:xfrm>
            <a:prstGeom prst="rect">
              <a:avLst/>
            </a:prstGeom>
            <a:ln>
              <a:noFill/>
            </a:ln>
            <a:effectLst/>
          </p:spPr>
        </p:pic>
        <p:pic>
          <p:nvPicPr>
            <p:cNvPr id="1058" name="proxy.duckduckgo.jpg" descr="proxy.duckduckgo.jpg"/>
            <p:cNvPicPr>
              <a:picLocks/>
            </p:cNvPicPr>
            <p:nvPr/>
          </p:nvPicPr>
          <p:blipFill>
            <a:blip r:embed="rId3"/>
            <a:stretch>
              <a:fillRect/>
            </a:stretch>
          </p:blipFill>
          <p:spPr>
            <a:xfrm>
              <a:off x="0" y="-1"/>
              <a:ext cx="6633588" cy="5978331"/>
            </a:xfrm>
            <a:prstGeom prst="rect">
              <a:avLst/>
            </a:prstGeom>
            <a:effectLst/>
          </p:spPr>
        </p:pic>
      </p:grpSp>
    </p:spTree>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8" name="British musem egypt 27.jpg" descr="British musem egypt 27.jpg"/>
          <p:cNvPicPr>
            <a:picLocks noGrp="1"/>
          </p:cNvPicPr>
          <p:nvPr>
            <p:ph type="pic" idx="21"/>
          </p:nvPr>
        </p:nvPicPr>
        <p:blipFill>
          <a:blip r:embed="rId2"/>
          <a:stretch>
            <a:fillRect/>
          </a:stretch>
        </p:blipFill>
        <p:spPr>
          <a:xfrm>
            <a:off x="7019035" y="1295400"/>
            <a:ext cx="5033265" cy="6654800"/>
          </a:xfrm>
          <a:prstGeom prst="rect">
            <a:avLst/>
          </a:prstGeom>
        </p:spPr>
      </p:pic>
      <p:sp>
        <p:nvSpPr>
          <p:cNvPr id="389" name="Israel was perpetually in danger of the dark spiritual influence emanating from her powerful southern neighbor, just as the churches are in danger of the world’s influence today."/>
          <p:cNvSpPr txBox="1">
            <a:spLocks noGrp="1"/>
          </p:cNvSpPr>
          <p:nvPr>
            <p:ph type="body" sz="half" idx="1"/>
          </p:nvPr>
        </p:nvSpPr>
        <p:spPr>
          <a:xfrm>
            <a:off x="1104900" y="1026666"/>
            <a:ext cx="5645647" cy="7725668"/>
          </a:xfrm>
          <a:prstGeom prst="rect">
            <a:avLst/>
          </a:prstGeom>
        </p:spPr>
        <p:txBody>
          <a:bodyPr/>
          <a:lstStyle>
            <a:lvl1pPr>
              <a:defRPr sz="3400">
                <a:solidFill>
                  <a:srgbClr val="94E3FE"/>
                </a:solidFill>
              </a:defRPr>
            </a:lvl1pPr>
          </a:lstStyle>
          <a:p>
            <a:r>
              <a:t>Israel was perpetually in danger of the dark spiritual influence emanating from her powerful southern neighbor, just as the churches are in danger of the world’s influence today.</a:t>
            </a:r>
          </a:p>
        </p:txBody>
      </p:sp>
    </p:spTree>
  </p:cSld>
  <p:clrMapOvr>
    <a:masterClrMapping/>
  </p:clrMapOvr>
  <p:transition spd="med"/>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2" name="According to the Greek historian Herodotus, the project took 20 years."/>
          <p:cNvSpPr txBox="1">
            <a:spLocks noGrp="1"/>
          </p:cNvSpPr>
          <p:nvPr>
            <p:ph type="body" sz="half" idx="1"/>
          </p:nvPr>
        </p:nvSpPr>
        <p:spPr>
          <a:xfrm>
            <a:off x="1181100" y="1887635"/>
            <a:ext cx="3853061" cy="7064376"/>
          </a:xfrm>
          <a:prstGeom prst="rect">
            <a:avLst/>
          </a:prstGeom>
        </p:spPr>
        <p:txBody>
          <a:bodyPr/>
          <a:lstStyle>
            <a:lvl1pPr>
              <a:defRPr sz="3400">
                <a:solidFill>
                  <a:srgbClr val="94E3FE"/>
                </a:solidFill>
              </a:defRPr>
            </a:lvl1pPr>
          </a:lstStyle>
          <a:p>
            <a:r>
              <a:t>According to the Greek historian Herodotus, the project took 20 years. </a:t>
            </a:r>
          </a:p>
        </p:txBody>
      </p:sp>
      <p:grpSp>
        <p:nvGrpSpPr>
          <p:cNvPr id="1065" name="DSCF5829_HDR.jpeg"/>
          <p:cNvGrpSpPr/>
          <p:nvPr/>
        </p:nvGrpSpPr>
        <p:grpSpPr>
          <a:xfrm>
            <a:off x="5561962" y="1887635"/>
            <a:ext cx="6633589" cy="5978330"/>
            <a:chOff x="0" y="0"/>
            <a:chExt cx="6633587" cy="5978329"/>
          </a:xfrm>
        </p:grpSpPr>
        <p:pic>
          <p:nvPicPr>
            <p:cNvPr id="1064" name="DSCF5829_HDR.jpeg" descr="DSCF5829_HDR.jpeg"/>
            <p:cNvPicPr>
              <a:picLocks noChangeAspect="1"/>
            </p:cNvPicPr>
            <p:nvPr/>
          </p:nvPicPr>
          <p:blipFill>
            <a:blip r:embed="rId2"/>
            <a:srcRect l="13852" r="11957"/>
            <a:stretch>
              <a:fillRect/>
            </a:stretch>
          </p:blipFill>
          <p:spPr>
            <a:xfrm>
              <a:off x="76200" y="63499"/>
              <a:ext cx="6493888" cy="5838631"/>
            </a:xfrm>
            <a:prstGeom prst="rect">
              <a:avLst/>
            </a:prstGeom>
            <a:ln>
              <a:noFill/>
            </a:ln>
            <a:effectLst/>
          </p:spPr>
        </p:pic>
        <p:pic>
          <p:nvPicPr>
            <p:cNvPr id="1063" name="DSCF5829_HDR.jpeg" descr="DSCF5829_HDR.jpeg"/>
            <p:cNvPicPr>
              <a:picLocks/>
            </p:cNvPicPr>
            <p:nvPr/>
          </p:nvPicPr>
          <p:blipFill>
            <a:blip r:embed="rId3"/>
            <a:stretch>
              <a:fillRect/>
            </a:stretch>
          </p:blipFill>
          <p:spPr>
            <a:xfrm>
              <a:off x="0" y="-1"/>
              <a:ext cx="6633588" cy="5978331"/>
            </a:xfrm>
            <a:prstGeom prst="rect">
              <a:avLst/>
            </a:prstGeom>
            <a:effectLst/>
          </p:spPr>
        </p:pic>
      </p:grpSp>
    </p:spTree>
  </p:cSld>
  <p:clrMapOvr>
    <a:masterClrMapping/>
  </p:clrMapOvr>
  <p:transition spd="med"/>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7" name="They had to cut the stones out of the quarry, shape them, transport them to the project site, haul them up the pyramid, and fit them in place."/>
          <p:cNvSpPr txBox="1">
            <a:spLocks noGrp="1"/>
          </p:cNvSpPr>
          <p:nvPr>
            <p:ph type="body" sz="half" idx="1"/>
          </p:nvPr>
        </p:nvSpPr>
        <p:spPr>
          <a:xfrm>
            <a:off x="1181100" y="1887635"/>
            <a:ext cx="3853061" cy="7064376"/>
          </a:xfrm>
          <a:prstGeom prst="rect">
            <a:avLst/>
          </a:prstGeom>
        </p:spPr>
        <p:txBody>
          <a:bodyPr/>
          <a:lstStyle>
            <a:lvl1pPr>
              <a:defRPr sz="3400">
                <a:solidFill>
                  <a:srgbClr val="94E3FE"/>
                </a:solidFill>
              </a:defRPr>
            </a:lvl1pPr>
          </a:lstStyle>
          <a:p>
            <a:r>
              <a:t>They had to cut the stones out of the quarry, shape them, transport them to the project site, haul them up the pyramid, and fit them in place. </a:t>
            </a:r>
          </a:p>
        </p:txBody>
      </p:sp>
      <p:grpSp>
        <p:nvGrpSpPr>
          <p:cNvPr id="1070" name="proxy.duckduckgo.jpg"/>
          <p:cNvGrpSpPr/>
          <p:nvPr/>
        </p:nvGrpSpPr>
        <p:grpSpPr>
          <a:xfrm>
            <a:off x="5561963" y="1887635"/>
            <a:ext cx="6633588" cy="5978330"/>
            <a:chOff x="0" y="0"/>
            <a:chExt cx="6633587" cy="5978329"/>
          </a:xfrm>
        </p:grpSpPr>
        <p:pic>
          <p:nvPicPr>
            <p:cNvPr id="1069" name="proxy.duckduckgo.jpg" descr="proxy.duckduckgo.jpg"/>
            <p:cNvPicPr>
              <a:picLocks noChangeAspect="1"/>
            </p:cNvPicPr>
            <p:nvPr/>
          </p:nvPicPr>
          <p:blipFill>
            <a:blip r:embed="rId2"/>
            <a:srcRect l="8312" r="8312"/>
            <a:stretch>
              <a:fillRect/>
            </a:stretch>
          </p:blipFill>
          <p:spPr>
            <a:xfrm>
              <a:off x="76200" y="63500"/>
              <a:ext cx="6493888" cy="5838630"/>
            </a:xfrm>
            <a:prstGeom prst="rect">
              <a:avLst/>
            </a:prstGeom>
            <a:ln>
              <a:noFill/>
            </a:ln>
            <a:effectLst/>
          </p:spPr>
        </p:pic>
        <p:pic>
          <p:nvPicPr>
            <p:cNvPr id="1068" name="proxy.duckduckgo.jpg" descr="proxy.duckduckgo.jpg"/>
            <p:cNvPicPr>
              <a:picLocks/>
            </p:cNvPicPr>
            <p:nvPr/>
          </p:nvPicPr>
          <p:blipFill>
            <a:blip r:embed="rId3"/>
            <a:stretch>
              <a:fillRect/>
            </a:stretch>
          </p:blipFill>
          <p:spPr>
            <a:xfrm>
              <a:off x="0" y="-1"/>
              <a:ext cx="6633588" cy="5978331"/>
            </a:xfrm>
            <a:prstGeom prst="rect">
              <a:avLst/>
            </a:prstGeom>
            <a:effectLst/>
          </p:spPr>
        </p:pic>
      </p:grpSp>
    </p:spTree>
  </p:cSld>
  <p:clrMapOvr>
    <a:masterClrMapping/>
  </p:clrMapOvr>
  <p:transition spd="med"/>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74" name="proxy.duckduckgo.jpg"/>
          <p:cNvGrpSpPr/>
          <p:nvPr/>
        </p:nvGrpSpPr>
        <p:grpSpPr>
          <a:xfrm>
            <a:off x="5561963" y="1887635"/>
            <a:ext cx="6633588" cy="5978330"/>
            <a:chOff x="0" y="0"/>
            <a:chExt cx="6633587" cy="5978329"/>
          </a:xfrm>
        </p:grpSpPr>
        <p:pic>
          <p:nvPicPr>
            <p:cNvPr id="1073" name="proxy.duckduckgo.jpg" descr="proxy.duckduckgo.jpg"/>
            <p:cNvPicPr>
              <a:picLocks noChangeAspect="1"/>
            </p:cNvPicPr>
            <p:nvPr/>
          </p:nvPicPr>
          <p:blipFill>
            <a:blip r:embed="rId2"/>
            <a:srcRect l="8312" r="8312"/>
            <a:stretch>
              <a:fillRect/>
            </a:stretch>
          </p:blipFill>
          <p:spPr>
            <a:xfrm>
              <a:off x="76200" y="63500"/>
              <a:ext cx="6493888" cy="5838630"/>
            </a:xfrm>
            <a:prstGeom prst="rect">
              <a:avLst/>
            </a:prstGeom>
            <a:ln>
              <a:noFill/>
            </a:ln>
            <a:effectLst/>
          </p:spPr>
        </p:pic>
        <p:pic>
          <p:nvPicPr>
            <p:cNvPr id="1072" name="proxy.duckduckgo.jpg" descr="proxy.duckduckgo.jpg"/>
            <p:cNvPicPr>
              <a:picLocks/>
            </p:cNvPicPr>
            <p:nvPr/>
          </p:nvPicPr>
          <p:blipFill>
            <a:blip r:embed="rId3"/>
            <a:stretch>
              <a:fillRect/>
            </a:stretch>
          </p:blipFill>
          <p:spPr>
            <a:xfrm>
              <a:off x="0" y="-1"/>
              <a:ext cx="6633588" cy="5978331"/>
            </a:xfrm>
            <a:prstGeom prst="rect">
              <a:avLst/>
            </a:prstGeom>
            <a:effectLst/>
          </p:spPr>
        </p:pic>
      </p:grpSp>
      <p:sp>
        <p:nvSpPr>
          <p:cNvPr id="1075" name="The pyramids were originally faced with polished, highly reflecting limestone that would have given them a brilliant appearance."/>
          <p:cNvSpPr txBox="1">
            <a:spLocks noGrp="1"/>
          </p:cNvSpPr>
          <p:nvPr>
            <p:ph type="body" sz="quarter" idx="1"/>
          </p:nvPr>
        </p:nvSpPr>
        <p:spPr>
          <a:xfrm>
            <a:off x="1098550" y="1887635"/>
            <a:ext cx="3854947" cy="5693570"/>
          </a:xfrm>
          <a:prstGeom prst="rect">
            <a:avLst/>
          </a:prstGeom>
        </p:spPr>
        <p:txBody>
          <a:bodyPr/>
          <a:lstStyle>
            <a:lvl1pPr>
              <a:defRPr sz="3400">
                <a:solidFill>
                  <a:srgbClr val="94E3FE"/>
                </a:solidFill>
              </a:defRPr>
            </a:lvl1pPr>
          </a:lstStyle>
          <a:p>
            <a:r>
              <a:t>The pyramids were originally faced with polished, highly reflecting limestone that would have given them a brilliant appearance. </a:t>
            </a:r>
          </a:p>
        </p:txBody>
      </p:sp>
    </p:spTree>
  </p:cSld>
  <p:clrMapOvr>
    <a:masterClrMapping/>
  </p:clrMapOvr>
  <p:transition spd="med"/>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79" name="giza_complex.jpg"/>
          <p:cNvGrpSpPr/>
          <p:nvPr/>
        </p:nvGrpSpPr>
        <p:grpSpPr>
          <a:xfrm>
            <a:off x="2108746" y="576854"/>
            <a:ext cx="8787308" cy="7237193"/>
            <a:chOff x="0" y="0"/>
            <a:chExt cx="8787307" cy="7237191"/>
          </a:xfrm>
        </p:grpSpPr>
        <p:pic>
          <p:nvPicPr>
            <p:cNvPr id="1078" name="giza_complex.jpg" descr="giza_complex.jpg"/>
            <p:cNvPicPr>
              <a:picLocks noChangeAspect="1"/>
            </p:cNvPicPr>
            <p:nvPr/>
          </p:nvPicPr>
          <p:blipFill>
            <a:blip r:embed="rId2"/>
            <a:srcRect l="27036" r="7391"/>
            <a:stretch>
              <a:fillRect/>
            </a:stretch>
          </p:blipFill>
          <p:spPr>
            <a:xfrm>
              <a:off x="76200" y="63500"/>
              <a:ext cx="8647608" cy="7097492"/>
            </a:xfrm>
            <a:prstGeom prst="rect">
              <a:avLst/>
            </a:prstGeom>
            <a:ln>
              <a:noFill/>
            </a:ln>
            <a:effectLst/>
          </p:spPr>
        </p:pic>
        <p:pic>
          <p:nvPicPr>
            <p:cNvPr id="1077" name="giza_complex.jpg" descr="giza_complex.jpg"/>
            <p:cNvPicPr>
              <a:picLocks/>
            </p:cNvPicPr>
            <p:nvPr/>
          </p:nvPicPr>
          <p:blipFill>
            <a:blip r:embed="rId3"/>
            <a:stretch>
              <a:fillRect/>
            </a:stretch>
          </p:blipFill>
          <p:spPr>
            <a:xfrm>
              <a:off x="0" y="-1"/>
              <a:ext cx="8787308" cy="7237193"/>
            </a:xfrm>
            <a:prstGeom prst="rect">
              <a:avLst/>
            </a:prstGeom>
            <a:effectLst/>
          </p:spPr>
        </p:pic>
      </p:grpSp>
      <p:sp>
        <p:nvSpPr>
          <p:cNvPr id="1080" name="© Robert Biggs"/>
          <p:cNvSpPr txBox="1"/>
          <p:nvPr/>
        </p:nvSpPr>
        <p:spPr>
          <a:xfrm>
            <a:off x="7926585" y="7071890"/>
            <a:ext cx="4729214" cy="81835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gn="l">
              <a:lnSpc>
                <a:spcPct val="110000"/>
              </a:lnSpc>
              <a:defRPr sz="2600" cap="none">
                <a:solidFill>
                  <a:srgbClr val="DEDDDE"/>
                </a:solidFill>
              </a:defRPr>
            </a:lvl1pPr>
          </a:lstStyle>
          <a:p>
            <a:r>
              <a:t>© Robert Biggs</a:t>
            </a:r>
          </a:p>
        </p:txBody>
      </p:sp>
      <p:sp>
        <p:nvSpPr>
          <p:cNvPr id="1081" name="The Great Pyramid was called “Ikhet” (glorious light)."/>
          <p:cNvSpPr txBox="1">
            <a:spLocks noGrp="1"/>
          </p:cNvSpPr>
          <p:nvPr>
            <p:ph type="body" sz="quarter" idx="1"/>
          </p:nvPr>
        </p:nvSpPr>
        <p:spPr>
          <a:xfrm>
            <a:off x="2166690" y="8002052"/>
            <a:ext cx="9122867" cy="1649949"/>
          </a:xfrm>
          <a:prstGeom prst="rect">
            <a:avLst/>
          </a:prstGeom>
        </p:spPr>
        <p:txBody>
          <a:bodyPr/>
          <a:lstStyle>
            <a:lvl1pPr algn="ctr">
              <a:defRPr sz="3400">
                <a:solidFill>
                  <a:srgbClr val="94E3FE"/>
                </a:solidFill>
              </a:defRPr>
            </a:lvl1pPr>
          </a:lstStyle>
          <a:p>
            <a:r>
              <a:t>The Great Pyramid was called “Ikhet” (glorious light).</a:t>
            </a:r>
          </a:p>
        </p:txBody>
      </p:sp>
    </p:spTree>
  </p:cSld>
  <p:clrMapOvr>
    <a:masterClrMapping/>
  </p:clrMapOvr>
  <p:transition spd="med"/>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3" name="Original facing stones remaining on the Great Pyramid"/>
          <p:cNvSpPr txBox="1">
            <a:spLocks noGrp="1"/>
          </p:cNvSpPr>
          <p:nvPr>
            <p:ph type="body" sz="quarter" idx="1"/>
          </p:nvPr>
        </p:nvSpPr>
        <p:spPr>
          <a:xfrm>
            <a:off x="1954138" y="8103651"/>
            <a:ext cx="9096524" cy="1649949"/>
          </a:xfrm>
          <a:prstGeom prst="rect">
            <a:avLst/>
          </a:prstGeom>
        </p:spPr>
        <p:txBody>
          <a:bodyPr/>
          <a:lstStyle>
            <a:lvl1pPr algn="ctr">
              <a:defRPr sz="3400">
                <a:solidFill>
                  <a:srgbClr val="94E3FE"/>
                </a:solidFill>
              </a:defRPr>
            </a:lvl1pPr>
          </a:lstStyle>
          <a:p>
            <a:r>
              <a:t>Original facing stones remaining on the Great Pyramid</a:t>
            </a:r>
          </a:p>
        </p:txBody>
      </p:sp>
      <p:sp>
        <p:nvSpPr>
          <p:cNvPr id="1084" name="Line"/>
          <p:cNvSpPr/>
          <p:nvPr/>
        </p:nvSpPr>
        <p:spPr>
          <a:xfrm flipH="1">
            <a:off x="6753523" y="5113565"/>
            <a:ext cx="1022594" cy="1370226"/>
          </a:xfrm>
          <a:prstGeom prst="line">
            <a:avLst/>
          </a:prstGeom>
          <a:ln w="127000">
            <a:solidFill>
              <a:srgbClr val="000000"/>
            </a:solidFill>
            <a:miter lim="400000"/>
            <a:tailEnd type="triangle"/>
          </a:ln>
        </p:spPr>
        <p:txBody>
          <a:bodyPr lIns="50800" tIns="50800" rIns="50800" bIns="50800" anchor="ctr"/>
          <a:lstStyle/>
          <a:p>
            <a:pPr algn="l" defTabSz="457200">
              <a:defRPr sz="1200" b="0" cap="none">
                <a:solidFill>
                  <a:srgbClr val="000000"/>
                </a:solidFill>
              </a:defRPr>
            </a:pPr>
            <a:endParaRPr/>
          </a:p>
        </p:txBody>
      </p:sp>
      <p:grpSp>
        <p:nvGrpSpPr>
          <p:cNvPr id="1087" name="proxy.duckduckgo.jpg"/>
          <p:cNvGrpSpPr/>
          <p:nvPr/>
        </p:nvGrpSpPr>
        <p:grpSpPr>
          <a:xfrm>
            <a:off x="1351110" y="506947"/>
            <a:ext cx="10302580" cy="7465525"/>
            <a:chOff x="0" y="0"/>
            <a:chExt cx="10302578" cy="7465524"/>
          </a:xfrm>
        </p:grpSpPr>
        <p:pic>
          <p:nvPicPr>
            <p:cNvPr id="1086" name="proxy.duckduckgo.jpg" descr="proxy.duckduckgo.jpg"/>
            <p:cNvPicPr>
              <a:picLocks noChangeAspect="1"/>
            </p:cNvPicPr>
            <p:nvPr/>
          </p:nvPicPr>
          <p:blipFill>
            <a:blip r:embed="rId2"/>
            <a:srcRect l="2810" r="2810"/>
            <a:stretch>
              <a:fillRect/>
            </a:stretch>
          </p:blipFill>
          <p:spPr>
            <a:xfrm>
              <a:off x="76200" y="63500"/>
              <a:ext cx="10162879" cy="7325825"/>
            </a:xfrm>
            <a:prstGeom prst="rect">
              <a:avLst/>
            </a:prstGeom>
            <a:ln>
              <a:noFill/>
            </a:ln>
            <a:effectLst/>
          </p:spPr>
        </p:pic>
        <p:pic>
          <p:nvPicPr>
            <p:cNvPr id="1085" name="proxy.duckduckgo.jpg" descr="proxy.duckduckgo.jpg"/>
            <p:cNvPicPr>
              <a:picLocks/>
            </p:cNvPicPr>
            <p:nvPr/>
          </p:nvPicPr>
          <p:blipFill>
            <a:blip r:embed="rId3"/>
            <a:stretch>
              <a:fillRect/>
            </a:stretch>
          </p:blipFill>
          <p:spPr>
            <a:xfrm>
              <a:off x="-1" y="-1"/>
              <a:ext cx="10302580" cy="7465526"/>
            </a:xfrm>
            <a:prstGeom prst="rect">
              <a:avLst/>
            </a:prstGeom>
            <a:effectLst/>
          </p:spPr>
        </p:pic>
      </p:grpSp>
    </p:spTree>
  </p:cSld>
  <p:clrMapOvr>
    <a:masterClrMapping/>
  </p:clrMapOvr>
  <p:transition spd="med"/>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91" name="proxy.duckduckgo.jpg"/>
          <p:cNvGrpSpPr/>
          <p:nvPr/>
        </p:nvGrpSpPr>
        <p:grpSpPr>
          <a:xfrm>
            <a:off x="1351110" y="506947"/>
            <a:ext cx="10302580" cy="7465525"/>
            <a:chOff x="0" y="0"/>
            <a:chExt cx="10302578" cy="7465524"/>
          </a:xfrm>
        </p:grpSpPr>
        <p:pic>
          <p:nvPicPr>
            <p:cNvPr id="1090" name="proxy.duckduckgo.jpg" descr="proxy.duckduckgo.jpg"/>
            <p:cNvPicPr>
              <a:picLocks noChangeAspect="1"/>
            </p:cNvPicPr>
            <p:nvPr/>
          </p:nvPicPr>
          <p:blipFill>
            <a:blip r:embed="rId2"/>
            <a:srcRect l="4505" r="4505"/>
            <a:stretch>
              <a:fillRect/>
            </a:stretch>
          </p:blipFill>
          <p:spPr>
            <a:xfrm>
              <a:off x="76200" y="63500"/>
              <a:ext cx="10162879" cy="7325825"/>
            </a:xfrm>
            <a:prstGeom prst="rect">
              <a:avLst/>
            </a:prstGeom>
            <a:ln>
              <a:noFill/>
            </a:ln>
            <a:effectLst/>
          </p:spPr>
        </p:pic>
        <p:pic>
          <p:nvPicPr>
            <p:cNvPr id="1089" name="proxy.duckduckgo.jpg" descr="proxy.duckduckgo.jpg"/>
            <p:cNvPicPr>
              <a:picLocks/>
            </p:cNvPicPr>
            <p:nvPr/>
          </p:nvPicPr>
          <p:blipFill>
            <a:blip r:embed="rId3"/>
            <a:stretch>
              <a:fillRect/>
            </a:stretch>
          </p:blipFill>
          <p:spPr>
            <a:xfrm>
              <a:off x="-1" y="-1"/>
              <a:ext cx="10302580" cy="7465526"/>
            </a:xfrm>
            <a:prstGeom prst="rect">
              <a:avLst/>
            </a:prstGeom>
            <a:effectLst/>
          </p:spPr>
        </p:pic>
      </p:grpSp>
      <p:sp>
        <p:nvSpPr>
          <p:cNvPr id="1092" name="The cutting and placement of the facing stones alone was an amazing feat"/>
          <p:cNvSpPr txBox="1">
            <a:spLocks noGrp="1"/>
          </p:cNvSpPr>
          <p:nvPr>
            <p:ph type="body" sz="quarter" idx="1"/>
          </p:nvPr>
        </p:nvSpPr>
        <p:spPr>
          <a:xfrm>
            <a:off x="1788220" y="8052851"/>
            <a:ext cx="9930607" cy="1649949"/>
          </a:xfrm>
          <a:prstGeom prst="rect">
            <a:avLst/>
          </a:prstGeom>
        </p:spPr>
        <p:txBody>
          <a:bodyPr/>
          <a:lstStyle>
            <a:lvl1pPr algn="ctr">
              <a:defRPr sz="3400">
                <a:solidFill>
                  <a:srgbClr val="94E3FE"/>
                </a:solidFill>
              </a:defRPr>
            </a:lvl1pPr>
          </a:lstStyle>
          <a:p>
            <a:r>
              <a:t>The cutting and placement of the facing stones alone was an amazing feat</a:t>
            </a:r>
          </a:p>
        </p:txBody>
      </p:sp>
    </p:spTree>
  </p:cSld>
  <p:clrMapOvr>
    <a:masterClrMapping/>
  </p:clrMapOvr>
  <p:transition spd="med"/>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4" name="The interior burial chambers were made of huge blocks of granite."/>
          <p:cNvSpPr txBox="1">
            <a:spLocks noGrp="1"/>
          </p:cNvSpPr>
          <p:nvPr>
            <p:ph type="body" sz="quarter" idx="1"/>
          </p:nvPr>
        </p:nvSpPr>
        <p:spPr>
          <a:xfrm>
            <a:off x="1073150" y="1887635"/>
            <a:ext cx="3854947" cy="5693570"/>
          </a:xfrm>
          <a:prstGeom prst="rect">
            <a:avLst/>
          </a:prstGeom>
        </p:spPr>
        <p:txBody>
          <a:bodyPr/>
          <a:lstStyle>
            <a:lvl1pPr>
              <a:defRPr sz="3400">
                <a:solidFill>
                  <a:srgbClr val="94E3FE"/>
                </a:solidFill>
              </a:defRPr>
            </a:lvl1pPr>
          </a:lstStyle>
          <a:p>
            <a:r>
              <a:t>The interior burial chambers were made of huge blocks of granite.</a:t>
            </a:r>
          </a:p>
        </p:txBody>
      </p:sp>
      <p:grpSp>
        <p:nvGrpSpPr>
          <p:cNvPr id="1097" name="DSCF5829_HDR.jpeg"/>
          <p:cNvGrpSpPr/>
          <p:nvPr/>
        </p:nvGrpSpPr>
        <p:grpSpPr>
          <a:xfrm>
            <a:off x="5561962" y="1887635"/>
            <a:ext cx="6633589" cy="5978330"/>
            <a:chOff x="0" y="0"/>
            <a:chExt cx="6633587" cy="5978329"/>
          </a:xfrm>
        </p:grpSpPr>
        <p:pic>
          <p:nvPicPr>
            <p:cNvPr id="1096" name="DSCF5829_HDR.jpeg" descr="DSCF5829_HDR.jpeg"/>
            <p:cNvPicPr>
              <a:picLocks noChangeAspect="1"/>
            </p:cNvPicPr>
            <p:nvPr/>
          </p:nvPicPr>
          <p:blipFill>
            <a:blip r:embed="rId2"/>
            <a:srcRect l="13852" r="11957"/>
            <a:stretch>
              <a:fillRect/>
            </a:stretch>
          </p:blipFill>
          <p:spPr>
            <a:xfrm>
              <a:off x="76200" y="63499"/>
              <a:ext cx="6493888" cy="5838631"/>
            </a:xfrm>
            <a:prstGeom prst="rect">
              <a:avLst/>
            </a:prstGeom>
            <a:ln>
              <a:noFill/>
            </a:ln>
            <a:effectLst/>
          </p:spPr>
        </p:pic>
        <p:pic>
          <p:nvPicPr>
            <p:cNvPr id="1095" name="DSCF5829_HDR.jpeg" descr="DSCF5829_HDR.jpeg"/>
            <p:cNvPicPr>
              <a:picLocks/>
            </p:cNvPicPr>
            <p:nvPr/>
          </p:nvPicPr>
          <p:blipFill>
            <a:blip r:embed="rId3"/>
            <a:stretch>
              <a:fillRect/>
            </a:stretch>
          </p:blipFill>
          <p:spPr>
            <a:xfrm>
              <a:off x="0" y="-1"/>
              <a:ext cx="6633588" cy="5978331"/>
            </a:xfrm>
            <a:prstGeom prst="rect">
              <a:avLst/>
            </a:prstGeom>
            <a:effectLst/>
          </p:spPr>
        </p:pic>
      </p:grpSp>
    </p:spTree>
  </p:cSld>
  <p:clrMapOvr>
    <a:masterClrMapping/>
  </p:clrMapOvr>
  <p:transition spd="med"/>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9" name="Most of the pyramids were burial tombs for the Egyptian pharaohs. The burial chambers were located deep within the structures."/>
          <p:cNvSpPr txBox="1">
            <a:spLocks noGrp="1"/>
          </p:cNvSpPr>
          <p:nvPr>
            <p:ph type="body" sz="half" idx="1"/>
          </p:nvPr>
        </p:nvSpPr>
        <p:spPr>
          <a:xfrm>
            <a:off x="694233" y="635000"/>
            <a:ext cx="11616334" cy="2504083"/>
          </a:xfrm>
          <a:prstGeom prst="rect">
            <a:avLst/>
          </a:prstGeom>
        </p:spPr>
        <p:txBody>
          <a:bodyPr/>
          <a:lstStyle>
            <a:lvl1pPr algn="ctr">
              <a:defRPr sz="3400">
                <a:solidFill>
                  <a:srgbClr val="94E3FE"/>
                </a:solidFill>
              </a:defRPr>
            </a:lvl1pPr>
          </a:lstStyle>
          <a:p>
            <a:r>
              <a:t>Most of the pyramids were burial tombs for the Egyptian pharaohs. The burial chambers were located deep within the structures. </a:t>
            </a:r>
          </a:p>
        </p:txBody>
      </p:sp>
      <p:sp>
        <p:nvSpPr>
          <p:cNvPr id="1100" name="Line"/>
          <p:cNvSpPr/>
          <p:nvPr/>
        </p:nvSpPr>
        <p:spPr>
          <a:xfrm flipH="1">
            <a:off x="6753523" y="5113565"/>
            <a:ext cx="1022594" cy="1370226"/>
          </a:xfrm>
          <a:prstGeom prst="line">
            <a:avLst/>
          </a:prstGeom>
          <a:ln w="127000">
            <a:solidFill>
              <a:srgbClr val="000000"/>
            </a:solidFill>
            <a:miter lim="400000"/>
            <a:tailEnd type="triangle"/>
          </a:ln>
        </p:spPr>
        <p:txBody>
          <a:bodyPr lIns="50800" tIns="50800" rIns="50800" bIns="50800" anchor="ctr"/>
          <a:lstStyle/>
          <a:p>
            <a:pPr algn="l" defTabSz="457200">
              <a:defRPr sz="1200" b="0" cap="none">
                <a:solidFill>
                  <a:srgbClr val="000000"/>
                </a:solidFill>
              </a:defRPr>
            </a:pPr>
            <a:endParaRPr/>
          </a:p>
        </p:txBody>
      </p:sp>
      <p:grpSp>
        <p:nvGrpSpPr>
          <p:cNvPr id="1103" name="194387-050-CC38D282.jpg"/>
          <p:cNvGrpSpPr/>
          <p:nvPr/>
        </p:nvGrpSpPr>
        <p:grpSpPr>
          <a:xfrm>
            <a:off x="2225942" y="2554882"/>
            <a:ext cx="8552916" cy="6449612"/>
            <a:chOff x="0" y="0"/>
            <a:chExt cx="8552915" cy="6449611"/>
          </a:xfrm>
        </p:grpSpPr>
        <p:pic>
          <p:nvPicPr>
            <p:cNvPr id="1102" name="194387-050-CC38D282.jpg" descr="194387-050-CC38D282.jpg"/>
            <p:cNvPicPr>
              <a:picLocks noChangeAspect="1"/>
            </p:cNvPicPr>
            <p:nvPr/>
          </p:nvPicPr>
          <p:blipFill>
            <a:blip r:embed="rId2"/>
            <a:srcRect/>
            <a:stretch>
              <a:fillRect/>
            </a:stretch>
          </p:blipFill>
          <p:spPr>
            <a:xfrm>
              <a:off x="76200" y="63500"/>
              <a:ext cx="8413215" cy="6309911"/>
            </a:xfrm>
            <a:prstGeom prst="rect">
              <a:avLst/>
            </a:prstGeom>
            <a:ln>
              <a:noFill/>
            </a:ln>
            <a:effectLst/>
          </p:spPr>
        </p:pic>
        <p:pic>
          <p:nvPicPr>
            <p:cNvPr id="1101" name="194387-050-CC38D282.jpg" descr="194387-050-CC38D282.jpg"/>
            <p:cNvPicPr>
              <a:picLocks/>
            </p:cNvPicPr>
            <p:nvPr/>
          </p:nvPicPr>
          <p:blipFill>
            <a:blip r:embed="rId3"/>
            <a:stretch>
              <a:fillRect/>
            </a:stretch>
          </p:blipFill>
          <p:spPr>
            <a:xfrm>
              <a:off x="-1" y="-1"/>
              <a:ext cx="8552916" cy="6449613"/>
            </a:xfrm>
            <a:prstGeom prst="rect">
              <a:avLst/>
            </a:prstGeom>
            <a:effectLst/>
          </p:spPr>
        </p:pic>
      </p:grpSp>
    </p:spTree>
  </p:cSld>
  <p:clrMapOvr>
    <a:masterClrMapping/>
  </p:clrMapOvr>
  <p:transition spd="med"/>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 name="Line"/>
          <p:cNvSpPr/>
          <p:nvPr/>
        </p:nvSpPr>
        <p:spPr>
          <a:xfrm flipH="1">
            <a:off x="6753523" y="5113565"/>
            <a:ext cx="1022594" cy="1370226"/>
          </a:xfrm>
          <a:prstGeom prst="line">
            <a:avLst/>
          </a:prstGeom>
          <a:ln w="127000">
            <a:solidFill>
              <a:srgbClr val="000000"/>
            </a:solidFill>
            <a:miter lim="400000"/>
            <a:tailEnd type="triangle"/>
          </a:ln>
        </p:spPr>
        <p:txBody>
          <a:bodyPr lIns="50800" tIns="50800" rIns="50800" bIns="50800" anchor="ctr"/>
          <a:lstStyle/>
          <a:p>
            <a:pPr algn="l" defTabSz="457200">
              <a:defRPr sz="1200" b="0" cap="none">
                <a:solidFill>
                  <a:srgbClr val="000000"/>
                </a:solidFill>
              </a:defRPr>
            </a:pPr>
            <a:endParaRPr/>
          </a:p>
        </p:txBody>
      </p:sp>
      <p:grpSp>
        <p:nvGrpSpPr>
          <p:cNvPr id="1108" name="194387-050-CC38D282.jpg"/>
          <p:cNvGrpSpPr/>
          <p:nvPr/>
        </p:nvGrpSpPr>
        <p:grpSpPr>
          <a:xfrm>
            <a:off x="946616" y="551822"/>
            <a:ext cx="11111567" cy="8368601"/>
            <a:chOff x="0" y="0"/>
            <a:chExt cx="11111565" cy="8368600"/>
          </a:xfrm>
        </p:grpSpPr>
        <p:pic>
          <p:nvPicPr>
            <p:cNvPr id="1107" name="194387-050-CC38D282.jpg" descr="194387-050-CC38D282.jpg"/>
            <p:cNvPicPr>
              <a:picLocks noChangeAspect="1"/>
            </p:cNvPicPr>
            <p:nvPr/>
          </p:nvPicPr>
          <p:blipFill>
            <a:blip r:embed="rId2"/>
            <a:srcRect/>
            <a:stretch>
              <a:fillRect/>
            </a:stretch>
          </p:blipFill>
          <p:spPr>
            <a:xfrm>
              <a:off x="76200" y="63500"/>
              <a:ext cx="10971867" cy="8228901"/>
            </a:xfrm>
            <a:prstGeom prst="rect">
              <a:avLst/>
            </a:prstGeom>
            <a:ln>
              <a:noFill/>
            </a:ln>
            <a:effectLst/>
          </p:spPr>
        </p:pic>
        <p:pic>
          <p:nvPicPr>
            <p:cNvPr id="1106" name="194387-050-CC38D282.jpg" descr="194387-050-CC38D282.jpg"/>
            <p:cNvPicPr>
              <a:picLocks/>
            </p:cNvPicPr>
            <p:nvPr/>
          </p:nvPicPr>
          <p:blipFill>
            <a:blip r:embed="rId3"/>
            <a:stretch>
              <a:fillRect/>
            </a:stretch>
          </p:blipFill>
          <p:spPr>
            <a:xfrm>
              <a:off x="0" y="-1"/>
              <a:ext cx="11111567" cy="8368602"/>
            </a:xfrm>
            <a:prstGeom prst="rect">
              <a:avLst/>
            </a:prstGeom>
            <a:effectLst/>
          </p:spPr>
        </p:pic>
      </p:grpSp>
      <p:sp>
        <p:nvSpPr>
          <p:cNvPr id="1109" name="king’s tomb"/>
          <p:cNvSpPr txBox="1"/>
          <p:nvPr/>
        </p:nvSpPr>
        <p:spPr>
          <a:xfrm>
            <a:off x="5351635" y="3473747"/>
            <a:ext cx="1613391" cy="10281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a:solidFill>
                  <a:srgbClr val="FFFFFF"/>
                </a:solidFill>
              </a:defRPr>
            </a:lvl1pPr>
          </a:lstStyle>
          <a:p>
            <a:r>
              <a:t>king’s tomb</a:t>
            </a:r>
          </a:p>
        </p:txBody>
      </p:sp>
      <p:sp>
        <p:nvSpPr>
          <p:cNvPr id="1110" name="queen’s tomb"/>
          <p:cNvSpPr txBox="1"/>
          <p:nvPr/>
        </p:nvSpPr>
        <p:spPr>
          <a:xfrm>
            <a:off x="4360985" y="5362561"/>
            <a:ext cx="2057005" cy="108747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a:solidFill>
                  <a:srgbClr val="FFFFFF"/>
                </a:solidFill>
              </a:defRPr>
            </a:lvl1pPr>
          </a:lstStyle>
          <a:p>
            <a:r>
              <a:t>queen’s tomb</a:t>
            </a:r>
          </a:p>
        </p:txBody>
      </p:sp>
    </p:spTree>
  </p:cSld>
  <p:clrMapOvr>
    <a:masterClrMapping/>
  </p:clrMapOvr>
  <p:transition spd="med"/>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2" name="Passage inside a pyramid"/>
          <p:cNvSpPr txBox="1">
            <a:spLocks noGrp="1"/>
          </p:cNvSpPr>
          <p:nvPr>
            <p:ph type="body" sz="quarter" idx="1"/>
          </p:nvPr>
        </p:nvSpPr>
        <p:spPr>
          <a:xfrm>
            <a:off x="1999059" y="8499574"/>
            <a:ext cx="9006682" cy="1254026"/>
          </a:xfrm>
          <a:prstGeom prst="rect">
            <a:avLst/>
          </a:prstGeom>
        </p:spPr>
        <p:txBody>
          <a:bodyPr/>
          <a:lstStyle>
            <a:lvl1pPr algn="ctr">
              <a:defRPr sz="3400">
                <a:solidFill>
                  <a:srgbClr val="94E3FE"/>
                </a:solidFill>
              </a:defRPr>
            </a:lvl1pPr>
          </a:lstStyle>
          <a:p>
            <a:r>
              <a:t>Passage inside a pyramid</a:t>
            </a:r>
          </a:p>
        </p:txBody>
      </p:sp>
      <p:grpSp>
        <p:nvGrpSpPr>
          <p:cNvPr id="1115" name="900px-Inside_Snofru's_Red_Pyramid.jpg"/>
          <p:cNvGrpSpPr/>
          <p:nvPr/>
        </p:nvGrpSpPr>
        <p:grpSpPr>
          <a:xfrm>
            <a:off x="820153" y="635378"/>
            <a:ext cx="11364494" cy="7622897"/>
            <a:chOff x="0" y="0"/>
            <a:chExt cx="11364493" cy="7622895"/>
          </a:xfrm>
        </p:grpSpPr>
        <p:pic>
          <p:nvPicPr>
            <p:cNvPr id="1114" name="900px-Inside_Snofru's_Red_Pyramid.jpg" descr="900px-Inside_Snofru's_Red_Pyramid.jpg"/>
            <p:cNvPicPr>
              <a:picLocks noChangeAspect="1"/>
            </p:cNvPicPr>
            <p:nvPr/>
          </p:nvPicPr>
          <p:blipFill>
            <a:blip r:embed="rId2"/>
            <a:srcRect t="25000" b="25000"/>
            <a:stretch>
              <a:fillRect/>
            </a:stretch>
          </p:blipFill>
          <p:spPr>
            <a:xfrm>
              <a:off x="76200" y="63500"/>
              <a:ext cx="11224795" cy="7483196"/>
            </a:xfrm>
            <a:prstGeom prst="rect">
              <a:avLst/>
            </a:prstGeom>
            <a:ln>
              <a:noFill/>
            </a:ln>
            <a:effectLst/>
          </p:spPr>
        </p:pic>
        <p:pic>
          <p:nvPicPr>
            <p:cNvPr id="1113" name="900px-Inside_Snofru's_Red_Pyramid.jpg" descr="900px-Inside_Snofru's_Red_Pyramid.jpg"/>
            <p:cNvPicPr>
              <a:picLocks/>
            </p:cNvPicPr>
            <p:nvPr/>
          </p:nvPicPr>
          <p:blipFill>
            <a:blip r:embed="rId3"/>
            <a:stretch>
              <a:fillRect/>
            </a:stretch>
          </p:blipFill>
          <p:spPr>
            <a:xfrm>
              <a:off x="0" y="-1"/>
              <a:ext cx="11364495" cy="7622897"/>
            </a:xfrm>
            <a:prstGeom prst="rect">
              <a:avLst/>
            </a:prstGeom>
            <a:effectLst/>
          </p:spPr>
        </p:pic>
      </p:grpSp>
    </p:spTree>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1" name="pyramids sphinx egypt 5.jpg" descr="pyramids sphinx egypt 5.jpg"/>
          <p:cNvPicPr>
            <a:picLocks noGrp="1"/>
          </p:cNvPicPr>
          <p:nvPr>
            <p:ph type="pic" idx="21"/>
          </p:nvPr>
        </p:nvPicPr>
        <p:blipFill>
          <a:blip r:embed="rId2"/>
          <a:stretch>
            <a:fillRect/>
          </a:stretch>
        </p:blipFill>
        <p:spPr>
          <a:xfrm>
            <a:off x="7107935" y="1270000"/>
            <a:ext cx="5033265" cy="6654800"/>
          </a:xfrm>
          <a:prstGeom prst="rect">
            <a:avLst/>
          </a:prstGeom>
        </p:spPr>
      </p:pic>
      <p:sp>
        <p:nvSpPr>
          <p:cNvPr id="392" name="Egypt was often used by God to judge Israel during the era of the Judges and the Kingdom"/>
          <p:cNvSpPr txBox="1">
            <a:spLocks noGrp="1"/>
          </p:cNvSpPr>
          <p:nvPr>
            <p:ph type="body" sz="quarter" idx="1"/>
          </p:nvPr>
        </p:nvSpPr>
        <p:spPr>
          <a:xfrm>
            <a:off x="1037335" y="1270000"/>
            <a:ext cx="5867401" cy="3683000"/>
          </a:xfrm>
          <a:prstGeom prst="rect">
            <a:avLst/>
          </a:prstGeom>
        </p:spPr>
        <p:txBody>
          <a:bodyPr/>
          <a:lstStyle>
            <a:lvl1pPr>
              <a:defRPr sz="3400">
                <a:solidFill>
                  <a:srgbClr val="94E3FE"/>
                </a:solidFill>
              </a:defRPr>
            </a:lvl1pPr>
          </a:lstStyle>
          <a:p>
            <a:r>
              <a:t>Egypt was often used by God to judge Israel during the era of the Judges and the Kingdom</a:t>
            </a:r>
          </a:p>
        </p:txBody>
      </p:sp>
    </p:spTree>
  </p:cSld>
  <p:clrMapOvr>
    <a:masterClrMapping/>
  </p:clrMapOvr>
  <p:transition spd="med"/>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7" name="Pyramid tomb"/>
          <p:cNvSpPr txBox="1">
            <a:spLocks noGrp="1"/>
          </p:cNvSpPr>
          <p:nvPr>
            <p:ph type="body" sz="quarter" idx="1"/>
          </p:nvPr>
        </p:nvSpPr>
        <p:spPr>
          <a:xfrm>
            <a:off x="1936750" y="8312150"/>
            <a:ext cx="9131300" cy="825004"/>
          </a:xfrm>
          <a:prstGeom prst="rect">
            <a:avLst/>
          </a:prstGeom>
        </p:spPr>
        <p:txBody>
          <a:bodyPr/>
          <a:lstStyle>
            <a:lvl1pPr algn="ctr">
              <a:defRPr sz="3400">
                <a:solidFill>
                  <a:srgbClr val="94E3FE"/>
                </a:solidFill>
              </a:defRPr>
            </a:lvl1pPr>
          </a:lstStyle>
          <a:p>
            <a:r>
              <a:t>Pyramid tomb</a:t>
            </a:r>
          </a:p>
        </p:txBody>
      </p:sp>
      <p:grpSp>
        <p:nvGrpSpPr>
          <p:cNvPr id="1120" name="proxy.duckduckgo.jpg"/>
          <p:cNvGrpSpPr/>
          <p:nvPr/>
        </p:nvGrpSpPr>
        <p:grpSpPr>
          <a:xfrm>
            <a:off x="881791" y="584578"/>
            <a:ext cx="11241218" cy="7540711"/>
            <a:chOff x="0" y="0"/>
            <a:chExt cx="11241217" cy="7540710"/>
          </a:xfrm>
        </p:grpSpPr>
        <p:pic>
          <p:nvPicPr>
            <p:cNvPr id="1119" name="proxy.duckduckgo.jpg" descr="proxy.duckduckgo.jpg"/>
            <p:cNvPicPr>
              <a:picLocks noChangeAspect="1"/>
            </p:cNvPicPr>
            <p:nvPr/>
          </p:nvPicPr>
          <p:blipFill>
            <a:blip r:embed="rId2"/>
            <a:srcRect t="738" b="738"/>
            <a:stretch>
              <a:fillRect/>
            </a:stretch>
          </p:blipFill>
          <p:spPr>
            <a:xfrm>
              <a:off x="76200" y="63500"/>
              <a:ext cx="11101517" cy="7401011"/>
            </a:xfrm>
            <a:prstGeom prst="rect">
              <a:avLst/>
            </a:prstGeom>
            <a:ln>
              <a:noFill/>
            </a:ln>
            <a:effectLst/>
          </p:spPr>
        </p:pic>
        <p:pic>
          <p:nvPicPr>
            <p:cNvPr id="1118" name="proxy.duckduckgo.jpg" descr="proxy.duckduckgo.jpg"/>
            <p:cNvPicPr>
              <a:picLocks/>
            </p:cNvPicPr>
            <p:nvPr/>
          </p:nvPicPr>
          <p:blipFill>
            <a:blip r:embed="rId3"/>
            <a:stretch>
              <a:fillRect/>
            </a:stretch>
          </p:blipFill>
          <p:spPr>
            <a:xfrm>
              <a:off x="-1" y="0"/>
              <a:ext cx="11241219" cy="7540711"/>
            </a:xfrm>
            <a:prstGeom prst="rect">
              <a:avLst/>
            </a:prstGeom>
            <a:effectLst/>
          </p:spPr>
        </p:pic>
      </p:grpSp>
    </p:spTree>
  </p:cSld>
  <p:clrMapOvr>
    <a:masterClrMapping/>
  </p:clrMapOvr>
  <p:transition spd="med"/>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24" name="proxy.duckduckgo.jpg"/>
          <p:cNvGrpSpPr/>
          <p:nvPr/>
        </p:nvGrpSpPr>
        <p:grpSpPr>
          <a:xfrm>
            <a:off x="784263" y="635377"/>
            <a:ext cx="11436274" cy="7670749"/>
            <a:chOff x="0" y="0"/>
            <a:chExt cx="11436272" cy="7670748"/>
          </a:xfrm>
        </p:grpSpPr>
        <p:pic>
          <p:nvPicPr>
            <p:cNvPr id="1123" name="proxy.duckduckgo.jpg" descr="proxy.duckduckgo.jpg"/>
            <p:cNvPicPr>
              <a:picLocks noChangeAspect="1"/>
            </p:cNvPicPr>
            <p:nvPr/>
          </p:nvPicPr>
          <p:blipFill>
            <a:blip r:embed="rId2"/>
            <a:srcRect l="164" r="164"/>
            <a:stretch>
              <a:fillRect/>
            </a:stretch>
          </p:blipFill>
          <p:spPr>
            <a:xfrm>
              <a:off x="76200" y="63500"/>
              <a:ext cx="11296574" cy="7531049"/>
            </a:xfrm>
            <a:prstGeom prst="rect">
              <a:avLst/>
            </a:prstGeom>
            <a:ln>
              <a:noFill/>
            </a:ln>
            <a:effectLst/>
          </p:spPr>
        </p:pic>
        <p:pic>
          <p:nvPicPr>
            <p:cNvPr id="1122" name="proxy.duckduckgo.jpg" descr="proxy.duckduckgo.jpg"/>
            <p:cNvPicPr>
              <a:picLocks/>
            </p:cNvPicPr>
            <p:nvPr/>
          </p:nvPicPr>
          <p:blipFill>
            <a:blip r:embed="rId3"/>
            <a:stretch>
              <a:fillRect/>
            </a:stretch>
          </p:blipFill>
          <p:spPr>
            <a:xfrm>
              <a:off x="0" y="0"/>
              <a:ext cx="11436273" cy="7670749"/>
            </a:xfrm>
            <a:prstGeom prst="rect">
              <a:avLst/>
            </a:prstGeom>
            <a:effectLst/>
          </p:spPr>
        </p:pic>
      </p:grpSp>
      <p:sp>
        <p:nvSpPr>
          <p:cNvPr id="1125" name="Pyramid tomb"/>
          <p:cNvSpPr txBox="1">
            <a:spLocks noGrp="1"/>
          </p:cNvSpPr>
          <p:nvPr>
            <p:ph type="body" sz="quarter" idx="1"/>
          </p:nvPr>
        </p:nvSpPr>
        <p:spPr>
          <a:xfrm>
            <a:off x="1936750" y="8464550"/>
            <a:ext cx="9131300" cy="825004"/>
          </a:xfrm>
          <a:prstGeom prst="rect">
            <a:avLst/>
          </a:prstGeom>
        </p:spPr>
        <p:txBody>
          <a:bodyPr/>
          <a:lstStyle>
            <a:lvl1pPr algn="ctr">
              <a:defRPr sz="3400">
                <a:solidFill>
                  <a:srgbClr val="94E3FE"/>
                </a:solidFill>
              </a:defRPr>
            </a:lvl1pPr>
          </a:lstStyle>
          <a:p>
            <a:r>
              <a:t>Pyramid tomb</a:t>
            </a:r>
          </a:p>
        </p:txBody>
      </p:sp>
    </p:spTree>
  </p:cSld>
  <p:clrMapOvr>
    <a:masterClrMapping/>
  </p:clrMapOvr>
  <p:transition spd="med"/>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29" name="proxy.duckduckgo.jpg"/>
          <p:cNvGrpSpPr/>
          <p:nvPr/>
        </p:nvGrpSpPr>
        <p:grpSpPr>
          <a:xfrm>
            <a:off x="784263" y="635377"/>
            <a:ext cx="11436274" cy="7670749"/>
            <a:chOff x="0" y="0"/>
            <a:chExt cx="11436272" cy="7670748"/>
          </a:xfrm>
        </p:grpSpPr>
        <p:pic>
          <p:nvPicPr>
            <p:cNvPr id="1128" name="proxy.duckduckgo.jpg" descr="proxy.duckduckgo.jpg"/>
            <p:cNvPicPr>
              <a:picLocks noChangeAspect="1"/>
            </p:cNvPicPr>
            <p:nvPr/>
          </p:nvPicPr>
          <p:blipFill>
            <a:blip r:embed="rId2"/>
            <a:srcRect l="1699" r="1699"/>
            <a:stretch>
              <a:fillRect/>
            </a:stretch>
          </p:blipFill>
          <p:spPr>
            <a:xfrm>
              <a:off x="76200" y="63500"/>
              <a:ext cx="11296574" cy="7531049"/>
            </a:xfrm>
            <a:prstGeom prst="rect">
              <a:avLst/>
            </a:prstGeom>
            <a:ln>
              <a:noFill/>
            </a:ln>
            <a:effectLst/>
          </p:spPr>
        </p:pic>
        <p:pic>
          <p:nvPicPr>
            <p:cNvPr id="1127" name="proxy.duckduckgo.jpg" descr="proxy.duckduckgo.jpg"/>
            <p:cNvPicPr>
              <a:picLocks/>
            </p:cNvPicPr>
            <p:nvPr/>
          </p:nvPicPr>
          <p:blipFill>
            <a:blip r:embed="rId3"/>
            <a:stretch>
              <a:fillRect/>
            </a:stretch>
          </p:blipFill>
          <p:spPr>
            <a:xfrm>
              <a:off x="0" y="0"/>
              <a:ext cx="11436273" cy="7670749"/>
            </a:xfrm>
            <a:prstGeom prst="rect">
              <a:avLst/>
            </a:prstGeom>
            <a:effectLst/>
          </p:spPr>
        </p:pic>
      </p:grpSp>
      <p:sp>
        <p:nvSpPr>
          <p:cNvPr id="1130" name="Pyramid tomb"/>
          <p:cNvSpPr txBox="1">
            <a:spLocks noGrp="1"/>
          </p:cNvSpPr>
          <p:nvPr>
            <p:ph type="body" sz="quarter" idx="1"/>
          </p:nvPr>
        </p:nvSpPr>
        <p:spPr>
          <a:xfrm>
            <a:off x="1936750" y="8515350"/>
            <a:ext cx="9131300" cy="825004"/>
          </a:xfrm>
          <a:prstGeom prst="rect">
            <a:avLst/>
          </a:prstGeom>
        </p:spPr>
        <p:txBody>
          <a:bodyPr/>
          <a:lstStyle>
            <a:lvl1pPr algn="ctr">
              <a:defRPr sz="3400">
                <a:solidFill>
                  <a:srgbClr val="94E3FE"/>
                </a:solidFill>
              </a:defRPr>
            </a:lvl1pPr>
          </a:lstStyle>
          <a:p>
            <a:r>
              <a:t>Pyramid tomb</a:t>
            </a:r>
          </a:p>
        </p:txBody>
      </p:sp>
    </p:spTree>
  </p:cSld>
  <p:clrMapOvr>
    <a:masterClrMapping/>
  </p:clrMapOvr>
  <p:transition spd="med"/>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2" name="The Egyptian pyramids were idolatrous structures like the ziggurats of Mesopotamia. All of these originated with the Tower of Babel and were associated with star worship."/>
          <p:cNvSpPr txBox="1">
            <a:spLocks noGrp="1"/>
          </p:cNvSpPr>
          <p:nvPr>
            <p:ph type="body" sz="half" idx="1"/>
          </p:nvPr>
        </p:nvSpPr>
        <p:spPr>
          <a:xfrm>
            <a:off x="1003300" y="1231900"/>
            <a:ext cx="5410200" cy="8280400"/>
          </a:xfrm>
          <a:prstGeom prst="rect">
            <a:avLst/>
          </a:prstGeom>
        </p:spPr>
        <p:txBody>
          <a:bodyPr/>
          <a:lstStyle>
            <a:lvl1pPr>
              <a:defRPr sz="3400">
                <a:solidFill>
                  <a:srgbClr val="94E3FE"/>
                </a:solidFill>
              </a:defRPr>
            </a:lvl1pPr>
          </a:lstStyle>
          <a:p>
            <a:r>
              <a:t>The Egyptian pyramids were idolatrous structures like the ziggurats of Mesopotamia. All of these originated with the Tower of Babel and were associated with star worship.</a:t>
            </a:r>
          </a:p>
        </p:txBody>
      </p:sp>
      <p:grpSp>
        <p:nvGrpSpPr>
          <p:cNvPr id="1135" name="All_Gizah_Pyramids.jpg"/>
          <p:cNvGrpSpPr/>
          <p:nvPr/>
        </p:nvGrpSpPr>
        <p:grpSpPr>
          <a:xfrm>
            <a:off x="6858000" y="1219200"/>
            <a:ext cx="5524500" cy="7308813"/>
            <a:chOff x="0" y="0"/>
            <a:chExt cx="5524500" cy="7308812"/>
          </a:xfrm>
        </p:grpSpPr>
        <p:pic>
          <p:nvPicPr>
            <p:cNvPr id="1134" name="All_Gizah_Pyramids.jpg" descr="All_Gizah_Pyramids.jpg"/>
            <p:cNvPicPr>
              <a:picLocks noChangeAspect="1"/>
            </p:cNvPicPr>
            <p:nvPr/>
          </p:nvPicPr>
          <p:blipFill>
            <a:blip r:embed="rId2"/>
            <a:srcRect l="24974" r="25076"/>
            <a:stretch>
              <a:fillRect/>
            </a:stretch>
          </p:blipFill>
          <p:spPr>
            <a:xfrm>
              <a:off x="76200" y="63500"/>
              <a:ext cx="5384800" cy="7169113"/>
            </a:xfrm>
            <a:prstGeom prst="rect">
              <a:avLst/>
            </a:prstGeom>
            <a:ln>
              <a:noFill/>
            </a:ln>
            <a:effectLst/>
          </p:spPr>
        </p:pic>
        <p:pic>
          <p:nvPicPr>
            <p:cNvPr id="1133" name="All_Gizah_Pyramids.jpg" descr="All_Gizah_Pyramids.jpg"/>
            <p:cNvPicPr>
              <a:picLocks/>
            </p:cNvPicPr>
            <p:nvPr/>
          </p:nvPicPr>
          <p:blipFill>
            <a:blip r:embed="rId3"/>
            <a:stretch>
              <a:fillRect/>
            </a:stretch>
          </p:blipFill>
          <p:spPr>
            <a:xfrm>
              <a:off x="0" y="0"/>
              <a:ext cx="5524500" cy="7308813"/>
            </a:xfrm>
            <a:prstGeom prst="rect">
              <a:avLst/>
            </a:prstGeom>
            <a:effectLst/>
          </p:spPr>
        </p:pic>
      </p:grpSp>
    </p:spTree>
  </p:cSld>
  <p:clrMapOvr>
    <a:masterClrMapping/>
  </p:clrMapOvr>
  <p:transition spd="med"/>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7" name="The Bible tells us that Babylon is the “Mother of Harlots” (Revelation 17), meaning that spiritual adultery or idolatry began with her."/>
          <p:cNvSpPr txBox="1">
            <a:spLocks noGrp="1"/>
          </p:cNvSpPr>
          <p:nvPr>
            <p:ph type="body" sz="half" idx="1"/>
          </p:nvPr>
        </p:nvSpPr>
        <p:spPr>
          <a:xfrm>
            <a:off x="1003300" y="1231900"/>
            <a:ext cx="5410200" cy="8280400"/>
          </a:xfrm>
          <a:prstGeom prst="rect">
            <a:avLst/>
          </a:prstGeom>
        </p:spPr>
        <p:txBody>
          <a:bodyPr/>
          <a:lstStyle/>
          <a:p>
            <a:pPr lvl="1">
              <a:defRPr sz="3400">
                <a:solidFill>
                  <a:srgbClr val="94E3FE"/>
                </a:solidFill>
              </a:defRPr>
            </a:pPr>
            <a:r>
              <a:t>The Bible tells us that Babylon is the “Mother of Harlots” (Revelation 17), meaning that spiritual adultery or idolatry began with her. </a:t>
            </a:r>
          </a:p>
        </p:txBody>
      </p:sp>
      <p:grpSp>
        <p:nvGrpSpPr>
          <p:cNvPr id="1140" name="All_Gizah_Pyramids.jpg"/>
          <p:cNvGrpSpPr/>
          <p:nvPr/>
        </p:nvGrpSpPr>
        <p:grpSpPr>
          <a:xfrm>
            <a:off x="6858000" y="1219200"/>
            <a:ext cx="5524500" cy="7308813"/>
            <a:chOff x="0" y="0"/>
            <a:chExt cx="5524500" cy="7308812"/>
          </a:xfrm>
        </p:grpSpPr>
        <p:pic>
          <p:nvPicPr>
            <p:cNvPr id="1139" name="All_Gizah_Pyramids.jpg" descr="All_Gizah_Pyramids.jpg"/>
            <p:cNvPicPr>
              <a:picLocks noChangeAspect="1"/>
            </p:cNvPicPr>
            <p:nvPr/>
          </p:nvPicPr>
          <p:blipFill>
            <a:blip r:embed="rId2"/>
            <a:srcRect l="24974" r="25076"/>
            <a:stretch>
              <a:fillRect/>
            </a:stretch>
          </p:blipFill>
          <p:spPr>
            <a:xfrm>
              <a:off x="76200" y="63500"/>
              <a:ext cx="5384800" cy="7169113"/>
            </a:xfrm>
            <a:prstGeom prst="rect">
              <a:avLst/>
            </a:prstGeom>
            <a:ln>
              <a:noFill/>
            </a:ln>
            <a:effectLst/>
          </p:spPr>
        </p:pic>
        <p:pic>
          <p:nvPicPr>
            <p:cNvPr id="1138" name="All_Gizah_Pyramids.jpg" descr="All_Gizah_Pyramids.jpg"/>
            <p:cNvPicPr>
              <a:picLocks/>
            </p:cNvPicPr>
            <p:nvPr/>
          </p:nvPicPr>
          <p:blipFill>
            <a:blip r:embed="rId3"/>
            <a:stretch>
              <a:fillRect/>
            </a:stretch>
          </p:blipFill>
          <p:spPr>
            <a:xfrm>
              <a:off x="0" y="0"/>
              <a:ext cx="5524500" cy="7308813"/>
            </a:xfrm>
            <a:prstGeom prst="rect">
              <a:avLst/>
            </a:prstGeom>
            <a:effectLst/>
          </p:spPr>
        </p:pic>
      </p:grpSp>
    </p:spTree>
  </p:cSld>
  <p:clrMapOvr>
    <a:masterClrMapping/>
  </p:clrMapOvr>
  <p:transition spd="med"/>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2" name="The pharaoh Khufu, who built the Great Pyramid, called it the “Stairway to Heaven.”"/>
          <p:cNvSpPr txBox="1">
            <a:spLocks noGrp="1"/>
          </p:cNvSpPr>
          <p:nvPr>
            <p:ph type="body" sz="half" idx="1"/>
          </p:nvPr>
        </p:nvSpPr>
        <p:spPr>
          <a:xfrm>
            <a:off x="1003300" y="1231900"/>
            <a:ext cx="5410200" cy="8280400"/>
          </a:xfrm>
          <a:prstGeom prst="rect">
            <a:avLst/>
          </a:prstGeom>
        </p:spPr>
        <p:txBody>
          <a:bodyPr/>
          <a:lstStyle>
            <a:lvl1pPr>
              <a:defRPr sz="3400">
                <a:solidFill>
                  <a:srgbClr val="94E3FE"/>
                </a:solidFill>
              </a:defRPr>
            </a:lvl1pPr>
          </a:lstStyle>
          <a:p>
            <a:r>
              <a:t>The pharaoh Khufu, who built the Great Pyramid, called it the “Stairway to Heaven.”</a:t>
            </a:r>
          </a:p>
        </p:txBody>
      </p:sp>
      <p:grpSp>
        <p:nvGrpSpPr>
          <p:cNvPr id="1145" name="All_Gizah_Pyramids.jpg"/>
          <p:cNvGrpSpPr/>
          <p:nvPr/>
        </p:nvGrpSpPr>
        <p:grpSpPr>
          <a:xfrm>
            <a:off x="6858000" y="1219200"/>
            <a:ext cx="5524500" cy="7308813"/>
            <a:chOff x="0" y="0"/>
            <a:chExt cx="5524500" cy="7308812"/>
          </a:xfrm>
        </p:grpSpPr>
        <p:pic>
          <p:nvPicPr>
            <p:cNvPr id="1144" name="All_Gizah_Pyramids.jpg" descr="All_Gizah_Pyramids.jpg"/>
            <p:cNvPicPr>
              <a:picLocks noChangeAspect="1"/>
            </p:cNvPicPr>
            <p:nvPr/>
          </p:nvPicPr>
          <p:blipFill>
            <a:blip r:embed="rId2"/>
            <a:srcRect l="24974" r="25076"/>
            <a:stretch>
              <a:fillRect/>
            </a:stretch>
          </p:blipFill>
          <p:spPr>
            <a:xfrm>
              <a:off x="76200" y="63500"/>
              <a:ext cx="5384800" cy="7169113"/>
            </a:xfrm>
            <a:prstGeom prst="rect">
              <a:avLst/>
            </a:prstGeom>
            <a:ln>
              <a:noFill/>
            </a:ln>
            <a:effectLst/>
          </p:spPr>
        </p:pic>
        <p:pic>
          <p:nvPicPr>
            <p:cNvPr id="1143" name="All_Gizah_Pyramids.jpg" descr="All_Gizah_Pyramids.jpg"/>
            <p:cNvPicPr>
              <a:picLocks/>
            </p:cNvPicPr>
            <p:nvPr/>
          </p:nvPicPr>
          <p:blipFill>
            <a:blip r:embed="rId3"/>
            <a:stretch>
              <a:fillRect/>
            </a:stretch>
          </p:blipFill>
          <p:spPr>
            <a:xfrm>
              <a:off x="0" y="0"/>
              <a:ext cx="5524500" cy="7308813"/>
            </a:xfrm>
            <a:prstGeom prst="rect">
              <a:avLst/>
            </a:prstGeom>
            <a:effectLst/>
          </p:spPr>
        </p:pic>
      </p:grpSp>
    </p:spTree>
  </p:cSld>
  <p:clrMapOvr>
    <a:masterClrMapping/>
  </p:clrMapOvr>
  <p:transition spd="med"/>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47" name="pyramid3.png" descr="pyramid3.png"/>
          <p:cNvPicPr>
            <a:picLocks noGrp="1"/>
          </p:cNvPicPr>
          <p:nvPr>
            <p:ph type="pic" idx="21"/>
          </p:nvPr>
        </p:nvPicPr>
        <p:blipFill>
          <a:blip r:embed="rId2"/>
          <a:stretch>
            <a:fillRect/>
          </a:stretch>
        </p:blipFill>
        <p:spPr>
          <a:xfrm>
            <a:off x="6858000" y="1219200"/>
            <a:ext cx="5524500" cy="7308813"/>
          </a:xfrm>
          <a:prstGeom prst="rect">
            <a:avLst/>
          </a:prstGeom>
        </p:spPr>
      </p:pic>
      <p:sp>
        <p:nvSpPr>
          <p:cNvPr id="1148" name="The pyramids were associated with the worship of the sun. They were built in alignment with the rising and setting of the sun."/>
          <p:cNvSpPr txBox="1">
            <a:spLocks noGrp="1"/>
          </p:cNvSpPr>
          <p:nvPr>
            <p:ph type="body" sz="half" idx="1"/>
          </p:nvPr>
        </p:nvSpPr>
        <p:spPr>
          <a:xfrm>
            <a:off x="1111250" y="1219200"/>
            <a:ext cx="5194300" cy="5499100"/>
          </a:xfrm>
          <a:prstGeom prst="rect">
            <a:avLst/>
          </a:prstGeom>
        </p:spPr>
        <p:txBody>
          <a:bodyPr/>
          <a:lstStyle>
            <a:lvl1pPr>
              <a:defRPr sz="3400">
                <a:solidFill>
                  <a:srgbClr val="94E3FE"/>
                </a:solidFill>
              </a:defRPr>
            </a:lvl1pPr>
          </a:lstStyle>
          <a:p>
            <a:r>
              <a:t>The pyramids were associated with the worship of the sun. They were built in alignment with the rising and setting of the sun.</a:t>
            </a:r>
          </a:p>
        </p:txBody>
      </p:sp>
    </p:spTree>
  </p:cSld>
  <p:clrMapOvr>
    <a:masterClrMapping/>
  </p:clrMapOvr>
  <p:transition spd="med"/>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0" name="The pyramids were designed to transmit the pharaoh’s soul to join the sun god Ra."/>
          <p:cNvSpPr txBox="1">
            <a:spLocks noGrp="1"/>
          </p:cNvSpPr>
          <p:nvPr>
            <p:ph type="body" sz="half" idx="1"/>
          </p:nvPr>
        </p:nvSpPr>
        <p:spPr>
          <a:xfrm>
            <a:off x="1003300" y="1231900"/>
            <a:ext cx="5410200" cy="8280400"/>
          </a:xfrm>
          <a:prstGeom prst="rect">
            <a:avLst/>
          </a:prstGeom>
        </p:spPr>
        <p:txBody>
          <a:bodyPr/>
          <a:lstStyle/>
          <a:p>
            <a:pPr lvl="1">
              <a:defRPr sz="3400">
                <a:solidFill>
                  <a:srgbClr val="94E3FE"/>
                </a:solidFill>
              </a:defRPr>
            </a:pPr>
            <a:r>
              <a:t>The pyramids were designed to transmit the pharaoh’s soul to join the sun god Ra.</a:t>
            </a:r>
          </a:p>
        </p:txBody>
      </p:sp>
      <p:grpSp>
        <p:nvGrpSpPr>
          <p:cNvPr id="1153" name="All_Gizah_Pyramids.jpg"/>
          <p:cNvGrpSpPr/>
          <p:nvPr/>
        </p:nvGrpSpPr>
        <p:grpSpPr>
          <a:xfrm>
            <a:off x="6858000" y="1219200"/>
            <a:ext cx="5524500" cy="7308813"/>
            <a:chOff x="0" y="0"/>
            <a:chExt cx="5524500" cy="7308812"/>
          </a:xfrm>
        </p:grpSpPr>
        <p:pic>
          <p:nvPicPr>
            <p:cNvPr id="1152" name="All_Gizah_Pyramids.jpg" descr="All_Gizah_Pyramids.jpg"/>
            <p:cNvPicPr>
              <a:picLocks noChangeAspect="1"/>
            </p:cNvPicPr>
            <p:nvPr/>
          </p:nvPicPr>
          <p:blipFill>
            <a:blip r:embed="rId2"/>
            <a:srcRect l="24974" r="25076"/>
            <a:stretch>
              <a:fillRect/>
            </a:stretch>
          </p:blipFill>
          <p:spPr>
            <a:xfrm>
              <a:off x="76200" y="63500"/>
              <a:ext cx="5384800" cy="7169113"/>
            </a:xfrm>
            <a:prstGeom prst="rect">
              <a:avLst/>
            </a:prstGeom>
            <a:ln>
              <a:noFill/>
            </a:ln>
            <a:effectLst/>
          </p:spPr>
        </p:pic>
        <p:pic>
          <p:nvPicPr>
            <p:cNvPr id="1151" name="All_Gizah_Pyramids.jpg" descr="All_Gizah_Pyramids.jpg"/>
            <p:cNvPicPr>
              <a:picLocks/>
            </p:cNvPicPr>
            <p:nvPr/>
          </p:nvPicPr>
          <p:blipFill>
            <a:blip r:embed="rId3"/>
            <a:stretch>
              <a:fillRect/>
            </a:stretch>
          </p:blipFill>
          <p:spPr>
            <a:xfrm>
              <a:off x="0" y="0"/>
              <a:ext cx="5524500" cy="7308813"/>
            </a:xfrm>
            <a:prstGeom prst="rect">
              <a:avLst/>
            </a:prstGeom>
            <a:effectLst/>
          </p:spPr>
        </p:pic>
      </p:grpSp>
    </p:spTree>
  </p:cSld>
  <p:clrMapOvr>
    <a:masterClrMapping/>
  </p:clrMapOvr>
  <p:transition spd="med"/>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55" name="aten god-1 on phyinx.jpeg" descr="aten god-1 on phyinx.jpeg"/>
          <p:cNvPicPr>
            <a:picLocks noGrp="1"/>
          </p:cNvPicPr>
          <p:nvPr>
            <p:ph type="pic" idx="21"/>
          </p:nvPr>
        </p:nvPicPr>
        <p:blipFill>
          <a:blip r:embed="rId2"/>
          <a:stretch>
            <a:fillRect/>
          </a:stretch>
        </p:blipFill>
        <p:spPr>
          <a:xfrm>
            <a:off x="6858000" y="1219200"/>
            <a:ext cx="5524500" cy="7308813"/>
          </a:xfrm>
          <a:prstGeom prst="rect">
            <a:avLst/>
          </a:prstGeom>
        </p:spPr>
      </p:pic>
      <p:sp>
        <p:nvSpPr>
          <p:cNvPr id="1156" name="The very shape of the pyramids represented the sun shining its rays after the fashion of the sun god, as this illustration represents. The sun god ray image is superimposed on the pyramid."/>
          <p:cNvSpPr txBox="1">
            <a:spLocks noGrp="1"/>
          </p:cNvSpPr>
          <p:nvPr>
            <p:ph type="body" sz="half" idx="1"/>
          </p:nvPr>
        </p:nvSpPr>
        <p:spPr>
          <a:xfrm>
            <a:off x="939800" y="1219200"/>
            <a:ext cx="5194300" cy="5499100"/>
          </a:xfrm>
          <a:prstGeom prst="rect">
            <a:avLst/>
          </a:prstGeom>
        </p:spPr>
        <p:txBody>
          <a:bodyPr/>
          <a:lstStyle>
            <a:lvl1pPr>
              <a:defRPr sz="3400">
                <a:solidFill>
                  <a:srgbClr val="94E3FE"/>
                </a:solidFill>
              </a:defRPr>
            </a:lvl1pPr>
          </a:lstStyle>
          <a:p>
            <a:r>
              <a:t>The very shape of the pyramids represented the sun shining its rays after the fashion of the sun god, as this illustration represents. The sun god ray image is superimposed on the pyramid.</a:t>
            </a:r>
          </a:p>
        </p:txBody>
      </p:sp>
    </p:spTree>
  </p:cSld>
  <p:clrMapOvr>
    <a:masterClrMapping/>
  </p:clrMapOvr>
  <p:transition spd="med"/>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58" name="download.jpeg" descr="download.jpeg"/>
          <p:cNvPicPr>
            <a:picLocks noGrp="1"/>
          </p:cNvPicPr>
          <p:nvPr>
            <p:ph type="pic" idx="21"/>
          </p:nvPr>
        </p:nvPicPr>
        <p:blipFill>
          <a:blip r:embed="rId2"/>
          <a:stretch>
            <a:fillRect/>
          </a:stretch>
        </p:blipFill>
        <p:spPr>
          <a:xfrm>
            <a:off x="5297613" y="610000"/>
            <a:ext cx="6645862" cy="8559000"/>
          </a:xfrm>
          <a:prstGeom prst="rect">
            <a:avLst/>
          </a:prstGeom>
        </p:spPr>
      </p:pic>
      <p:sp>
        <p:nvSpPr>
          <p:cNvPr id="1159" name="The sun god shining its rays of life upon Pharaoh Tutankhamen and his wife. This image formed the backrest of his throne."/>
          <p:cNvSpPr txBox="1"/>
          <p:nvPr/>
        </p:nvSpPr>
        <p:spPr>
          <a:xfrm>
            <a:off x="990600" y="876300"/>
            <a:ext cx="3720406" cy="519469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gn="l">
              <a:lnSpc>
                <a:spcPct val="110000"/>
              </a:lnSpc>
              <a:defRPr sz="3400" cap="none">
                <a:solidFill>
                  <a:srgbClr val="94E3FE"/>
                </a:solidFill>
              </a:defRPr>
            </a:lvl1pPr>
          </a:lstStyle>
          <a:p>
            <a:r>
              <a:t>The sun god shining its rays of life upon Pharaoh Tutankhamen and his wife. This image formed the backrest of his throne.</a:t>
            </a:r>
          </a:p>
        </p:txBody>
      </p:sp>
    </p:spTree>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4" name="British musem egypt 44.jpg" descr="British musem egypt 44.jpg"/>
          <p:cNvPicPr>
            <a:picLocks noGrp="1"/>
          </p:cNvPicPr>
          <p:nvPr>
            <p:ph type="pic" idx="21"/>
          </p:nvPr>
        </p:nvPicPr>
        <p:blipFill>
          <a:blip r:embed="rId2"/>
          <a:stretch>
            <a:fillRect/>
          </a:stretch>
        </p:blipFill>
        <p:spPr>
          <a:xfrm>
            <a:off x="7196835" y="787400"/>
            <a:ext cx="5033265" cy="6654800"/>
          </a:xfrm>
          <a:prstGeom prst="rect">
            <a:avLst/>
          </a:prstGeom>
        </p:spPr>
      </p:pic>
      <p:sp>
        <p:nvSpPr>
          <p:cNvPr id="395" name="Egypt’s Geography"/>
          <p:cNvSpPr txBox="1">
            <a:spLocks noGrp="1"/>
          </p:cNvSpPr>
          <p:nvPr>
            <p:ph type="title"/>
          </p:nvPr>
        </p:nvSpPr>
        <p:spPr>
          <a:xfrm>
            <a:off x="749300" y="571500"/>
            <a:ext cx="6269736" cy="2870200"/>
          </a:xfrm>
          <a:prstGeom prst="rect">
            <a:avLst/>
          </a:prstGeom>
        </p:spPr>
        <p:txBody>
          <a:bodyPr/>
          <a:lstStyle>
            <a:lvl1pPr>
              <a:defRPr sz="6400"/>
            </a:lvl1pPr>
          </a:lstStyle>
          <a:p>
            <a:r>
              <a:t>Egypt’s Geography</a:t>
            </a:r>
          </a:p>
        </p:txBody>
      </p:sp>
    </p:spTree>
  </p:cSld>
  <p:clrMapOvr>
    <a:masterClrMapping/>
  </p:clrMapOvr>
  <p:transition spd="med"/>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61" name="IMG_8724.jpeg" descr="IMG_8724.jpeg"/>
          <p:cNvPicPr>
            <a:picLocks noGrp="1"/>
          </p:cNvPicPr>
          <p:nvPr>
            <p:ph type="pic" idx="21"/>
          </p:nvPr>
        </p:nvPicPr>
        <p:blipFill>
          <a:blip r:embed="rId2"/>
          <a:stretch>
            <a:fillRect/>
          </a:stretch>
        </p:blipFill>
        <p:spPr>
          <a:xfrm>
            <a:off x="7196835" y="787400"/>
            <a:ext cx="5033265" cy="6654800"/>
          </a:xfrm>
          <a:prstGeom prst="rect">
            <a:avLst/>
          </a:prstGeom>
        </p:spPr>
      </p:pic>
      <p:sp>
        <p:nvSpPr>
          <p:cNvPr id="1162" name="Burial Tombs in the Valley of the Kings"/>
          <p:cNvSpPr txBox="1">
            <a:spLocks noGrp="1"/>
          </p:cNvSpPr>
          <p:nvPr>
            <p:ph type="title"/>
          </p:nvPr>
        </p:nvSpPr>
        <p:spPr>
          <a:xfrm>
            <a:off x="1240535" y="1244600"/>
            <a:ext cx="5956301" cy="2870200"/>
          </a:xfrm>
          <a:prstGeom prst="rect">
            <a:avLst/>
          </a:prstGeom>
        </p:spPr>
        <p:txBody>
          <a:bodyPr>
            <a:normAutofit/>
          </a:bodyPr>
          <a:lstStyle>
            <a:lvl1pPr>
              <a:defRPr sz="6600"/>
            </a:lvl1pPr>
          </a:lstStyle>
          <a:p>
            <a:r>
              <a:t>Burial Tombs in the Valley of the Kings</a:t>
            </a:r>
          </a:p>
        </p:txBody>
      </p:sp>
    </p:spTree>
  </p:cSld>
  <p:clrMapOvr>
    <a:masterClrMapping/>
  </p:clrMapOvr>
  <p:transition spd="med"/>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4" name="The Valley of the Kings was the location of the secret burial tombs of the pharaohs for a period of about 500 years, from the 16th to the 11th century BC (c. 1540 to 1075)."/>
          <p:cNvSpPr txBox="1">
            <a:spLocks noGrp="1"/>
          </p:cNvSpPr>
          <p:nvPr>
            <p:ph type="body" sz="half" idx="1"/>
          </p:nvPr>
        </p:nvSpPr>
        <p:spPr>
          <a:xfrm>
            <a:off x="1047750" y="912371"/>
            <a:ext cx="4463413" cy="6467774"/>
          </a:xfrm>
          <a:prstGeom prst="rect">
            <a:avLst/>
          </a:prstGeom>
        </p:spPr>
        <p:txBody>
          <a:bodyPr/>
          <a:lstStyle>
            <a:lvl1pPr>
              <a:defRPr sz="3400">
                <a:solidFill>
                  <a:srgbClr val="94E3FE"/>
                </a:solidFill>
              </a:defRPr>
            </a:lvl1pPr>
          </a:lstStyle>
          <a:p>
            <a:r>
              <a:t>The Valley of the Kings was the location of the secret burial tombs of the pharaohs for a period of about 500 years, from the 16th to the 11th century BC (c. 1540 to 1075).</a:t>
            </a:r>
          </a:p>
        </p:txBody>
      </p:sp>
      <p:grpSp>
        <p:nvGrpSpPr>
          <p:cNvPr id="1167" name="IMG_8724.jpeg"/>
          <p:cNvGrpSpPr/>
          <p:nvPr/>
        </p:nvGrpSpPr>
        <p:grpSpPr>
          <a:xfrm>
            <a:off x="6137783" y="912371"/>
            <a:ext cx="5981568" cy="7928858"/>
            <a:chOff x="0" y="0"/>
            <a:chExt cx="5981567" cy="7928856"/>
          </a:xfrm>
        </p:grpSpPr>
        <p:pic>
          <p:nvPicPr>
            <p:cNvPr id="1166" name="IMG_8724.jpeg" descr="IMG_8724.jpeg"/>
            <p:cNvPicPr>
              <a:picLocks noChangeAspect="1"/>
            </p:cNvPicPr>
            <p:nvPr/>
          </p:nvPicPr>
          <p:blipFill>
            <a:blip r:embed="rId2"/>
            <a:srcRect/>
            <a:stretch>
              <a:fillRect/>
            </a:stretch>
          </p:blipFill>
          <p:spPr>
            <a:xfrm>
              <a:off x="76200" y="63500"/>
              <a:ext cx="5841868" cy="7789157"/>
            </a:xfrm>
            <a:prstGeom prst="rect">
              <a:avLst/>
            </a:prstGeom>
            <a:ln>
              <a:noFill/>
            </a:ln>
            <a:effectLst/>
          </p:spPr>
        </p:pic>
        <p:pic>
          <p:nvPicPr>
            <p:cNvPr id="1165" name="IMG_8724.jpeg" descr="IMG_8724.jpeg"/>
            <p:cNvPicPr>
              <a:picLocks/>
            </p:cNvPicPr>
            <p:nvPr/>
          </p:nvPicPr>
          <p:blipFill>
            <a:blip r:embed="rId3"/>
            <a:stretch>
              <a:fillRect/>
            </a:stretch>
          </p:blipFill>
          <p:spPr>
            <a:xfrm>
              <a:off x="0" y="0"/>
              <a:ext cx="5981568" cy="7928857"/>
            </a:xfrm>
            <a:prstGeom prst="rect">
              <a:avLst/>
            </a:prstGeom>
            <a:effectLst/>
          </p:spPr>
        </p:pic>
      </p:grpSp>
    </p:spTree>
  </p:cSld>
  <p:clrMapOvr>
    <a:masterClrMapping/>
  </p:clrMapOvr>
  <p:transition spd="med"/>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9" name="This was after the time of the pyramids. The pyramids date to the Old Kingdom, and the valley tombs date to the New Kingdom. The latter was the era of Israel’s Exodus from Egypt. Moses was born about 1570 and the Exodus was in 1491."/>
          <p:cNvSpPr txBox="1">
            <a:spLocks noGrp="1"/>
          </p:cNvSpPr>
          <p:nvPr>
            <p:ph type="body" sz="half" idx="1"/>
          </p:nvPr>
        </p:nvSpPr>
        <p:spPr>
          <a:xfrm>
            <a:off x="996950" y="912371"/>
            <a:ext cx="4669094" cy="6791823"/>
          </a:xfrm>
          <a:prstGeom prst="rect">
            <a:avLst/>
          </a:prstGeom>
        </p:spPr>
        <p:txBody>
          <a:bodyPr/>
          <a:lstStyle>
            <a:lvl1pPr>
              <a:defRPr sz="3400">
                <a:solidFill>
                  <a:srgbClr val="94E3FE"/>
                </a:solidFill>
              </a:defRPr>
            </a:lvl1pPr>
          </a:lstStyle>
          <a:p>
            <a:r>
              <a:t>This was after the time of the pyramids. The pyramids date to the Old Kingdom, and the valley tombs date to the New Kingdom. The latter was the era of Israel’s Exodus from Egypt. Moses was born about 1570 and the Exodus was in 1491.</a:t>
            </a:r>
          </a:p>
        </p:txBody>
      </p:sp>
      <p:grpSp>
        <p:nvGrpSpPr>
          <p:cNvPr id="1172" name="IMG_8724.jpeg"/>
          <p:cNvGrpSpPr/>
          <p:nvPr/>
        </p:nvGrpSpPr>
        <p:grpSpPr>
          <a:xfrm>
            <a:off x="6137783" y="912371"/>
            <a:ext cx="5981568" cy="7928858"/>
            <a:chOff x="0" y="0"/>
            <a:chExt cx="5981567" cy="7928856"/>
          </a:xfrm>
        </p:grpSpPr>
        <p:pic>
          <p:nvPicPr>
            <p:cNvPr id="1171" name="IMG_8724.jpeg" descr="IMG_8724.jpeg"/>
            <p:cNvPicPr>
              <a:picLocks noChangeAspect="1"/>
            </p:cNvPicPr>
            <p:nvPr/>
          </p:nvPicPr>
          <p:blipFill>
            <a:blip r:embed="rId2"/>
            <a:srcRect/>
            <a:stretch>
              <a:fillRect/>
            </a:stretch>
          </p:blipFill>
          <p:spPr>
            <a:xfrm>
              <a:off x="76200" y="63500"/>
              <a:ext cx="5841868" cy="7789157"/>
            </a:xfrm>
            <a:prstGeom prst="rect">
              <a:avLst/>
            </a:prstGeom>
            <a:ln>
              <a:noFill/>
            </a:ln>
            <a:effectLst/>
          </p:spPr>
        </p:pic>
        <p:pic>
          <p:nvPicPr>
            <p:cNvPr id="1170" name="IMG_8724.jpeg" descr="IMG_8724.jpeg"/>
            <p:cNvPicPr>
              <a:picLocks/>
            </p:cNvPicPr>
            <p:nvPr/>
          </p:nvPicPr>
          <p:blipFill>
            <a:blip r:embed="rId3"/>
            <a:stretch>
              <a:fillRect/>
            </a:stretch>
          </p:blipFill>
          <p:spPr>
            <a:xfrm>
              <a:off x="0" y="0"/>
              <a:ext cx="5981568" cy="7928857"/>
            </a:xfrm>
            <a:prstGeom prst="rect">
              <a:avLst/>
            </a:prstGeom>
            <a:effectLst/>
          </p:spPr>
        </p:pic>
      </p:grpSp>
    </p:spTree>
  </p:cSld>
  <p:clrMapOvr>
    <a:masterClrMapping/>
  </p:clrMapOvr>
  <p:transition spd="med"/>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4" name="The valley is in a mountainous region west of the Nile River near the ancient Egyptian capital of Thebes in Upper Egypt."/>
          <p:cNvSpPr txBox="1">
            <a:spLocks noGrp="1"/>
          </p:cNvSpPr>
          <p:nvPr>
            <p:ph type="body" sz="half" idx="1"/>
          </p:nvPr>
        </p:nvSpPr>
        <p:spPr>
          <a:xfrm>
            <a:off x="1047750" y="1125101"/>
            <a:ext cx="4669094" cy="6791822"/>
          </a:xfrm>
          <a:prstGeom prst="rect">
            <a:avLst/>
          </a:prstGeom>
        </p:spPr>
        <p:txBody>
          <a:bodyPr/>
          <a:lstStyle>
            <a:lvl1pPr>
              <a:defRPr sz="3400">
                <a:solidFill>
                  <a:srgbClr val="94E3FE"/>
                </a:solidFill>
              </a:defRPr>
            </a:lvl1pPr>
          </a:lstStyle>
          <a:p>
            <a:r>
              <a:t>The valley is in a mountainous region west of the Nile River near the ancient Egyptian capital of Thebes in Upper Egypt.</a:t>
            </a:r>
          </a:p>
        </p:txBody>
      </p:sp>
      <p:grpSp>
        <p:nvGrpSpPr>
          <p:cNvPr id="1177" name="0662d11189c951420a878c75df8e2804a4649056.jpg"/>
          <p:cNvGrpSpPr/>
          <p:nvPr/>
        </p:nvGrpSpPr>
        <p:grpSpPr>
          <a:xfrm>
            <a:off x="6137783" y="1125101"/>
            <a:ext cx="5981568" cy="7503399"/>
            <a:chOff x="0" y="0"/>
            <a:chExt cx="5981567" cy="7503397"/>
          </a:xfrm>
        </p:grpSpPr>
        <p:pic>
          <p:nvPicPr>
            <p:cNvPr id="1176" name="0662d11189c951420a878c75df8e2804a4649056.jpg" descr="0662d11189c951420a878c75df8e2804a4649056.jpg"/>
            <p:cNvPicPr>
              <a:picLocks noChangeAspect="1"/>
            </p:cNvPicPr>
            <p:nvPr/>
          </p:nvPicPr>
          <p:blipFill>
            <a:blip r:embed="rId2"/>
            <a:srcRect/>
            <a:stretch>
              <a:fillRect/>
            </a:stretch>
          </p:blipFill>
          <p:spPr>
            <a:xfrm>
              <a:off x="76200" y="63500"/>
              <a:ext cx="5841868" cy="7363698"/>
            </a:xfrm>
            <a:prstGeom prst="rect">
              <a:avLst/>
            </a:prstGeom>
            <a:ln>
              <a:noFill/>
            </a:ln>
            <a:effectLst/>
          </p:spPr>
        </p:pic>
        <p:pic>
          <p:nvPicPr>
            <p:cNvPr id="1175" name="0662d11189c951420a878c75df8e2804a4649056.jpg" descr="0662d11189c951420a878c75df8e2804a4649056.jpg"/>
            <p:cNvPicPr>
              <a:picLocks/>
            </p:cNvPicPr>
            <p:nvPr/>
          </p:nvPicPr>
          <p:blipFill>
            <a:blip r:embed="rId3"/>
            <a:stretch>
              <a:fillRect/>
            </a:stretch>
          </p:blipFill>
          <p:spPr>
            <a:xfrm>
              <a:off x="0" y="0"/>
              <a:ext cx="5981568" cy="7503398"/>
            </a:xfrm>
            <a:prstGeom prst="rect">
              <a:avLst/>
            </a:prstGeom>
            <a:effectLst/>
          </p:spPr>
        </p:pic>
      </p:grpSp>
      <p:sp>
        <p:nvSpPr>
          <p:cNvPr id="1178" name="Line"/>
          <p:cNvSpPr/>
          <p:nvPr/>
        </p:nvSpPr>
        <p:spPr>
          <a:xfrm>
            <a:off x="7057231" y="6450923"/>
            <a:ext cx="1807469" cy="798613"/>
          </a:xfrm>
          <a:prstGeom prst="line">
            <a:avLst/>
          </a:prstGeom>
          <a:ln w="139700">
            <a:solidFill>
              <a:srgbClr val="000000"/>
            </a:solidFill>
            <a:miter lim="400000"/>
            <a:tailEnd type="triangle"/>
          </a:ln>
        </p:spPr>
        <p:txBody>
          <a:bodyPr lIns="50800" tIns="50800" rIns="50800" bIns="50800" anchor="ctr"/>
          <a:lstStyle/>
          <a:p>
            <a:pPr>
              <a:defRPr sz="3000" b="0" cap="none">
                <a:solidFill>
                  <a:srgbClr val="FFFFFF"/>
                </a:solidFill>
                <a:effectLst>
                  <a:outerShdw blurRad="25400" dist="42435" dir="2388334" rotWithShape="0">
                    <a:srgbClr val="000000">
                      <a:alpha val="48275"/>
                    </a:srgbClr>
                  </a:outerShdw>
                </a:effectLst>
              </a:defRPr>
            </a:pPr>
            <a:endParaRPr/>
          </a:p>
        </p:txBody>
      </p:sp>
      <p:sp>
        <p:nvSpPr>
          <p:cNvPr id="1179" name="thebes"/>
          <p:cNvSpPr txBox="1"/>
          <p:nvPr/>
        </p:nvSpPr>
        <p:spPr>
          <a:xfrm>
            <a:off x="8800007" y="6968097"/>
            <a:ext cx="2020287" cy="61962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700">
                <a:solidFill>
                  <a:srgbClr val="000000"/>
                </a:solidFill>
              </a:defRPr>
            </a:lvl1pPr>
          </a:lstStyle>
          <a:p>
            <a:r>
              <a:t>thebes</a:t>
            </a:r>
          </a:p>
        </p:txBody>
      </p:sp>
      <p:sp>
        <p:nvSpPr>
          <p:cNvPr id="1180" name="giza"/>
          <p:cNvSpPr txBox="1"/>
          <p:nvPr/>
        </p:nvSpPr>
        <p:spPr>
          <a:xfrm>
            <a:off x="7369050" y="3081690"/>
            <a:ext cx="1206402" cy="62004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600">
                <a:solidFill>
                  <a:srgbClr val="000000"/>
                </a:solidFill>
              </a:defRPr>
            </a:lvl1pPr>
          </a:lstStyle>
          <a:p>
            <a:r>
              <a:t>giza</a:t>
            </a:r>
          </a:p>
        </p:txBody>
      </p:sp>
    </p:spTree>
  </p:cSld>
  <p:clrMapOvr>
    <a:masterClrMapping/>
  </p:clrMapOvr>
  <p:transition spd="med"/>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2" name="The area was chosen because a prominent mountain forms a a natural pyramid, which is associated with the worship of the sun. They called it “ta dehent” (The Peak)."/>
          <p:cNvSpPr txBox="1">
            <a:spLocks noGrp="1"/>
          </p:cNvSpPr>
          <p:nvPr>
            <p:ph type="body" sz="half" idx="1"/>
          </p:nvPr>
        </p:nvSpPr>
        <p:spPr>
          <a:xfrm>
            <a:off x="1047750" y="1493589"/>
            <a:ext cx="4337306" cy="6791822"/>
          </a:xfrm>
          <a:prstGeom prst="rect">
            <a:avLst/>
          </a:prstGeom>
        </p:spPr>
        <p:txBody>
          <a:bodyPr/>
          <a:lstStyle>
            <a:lvl1pPr>
              <a:defRPr sz="3400">
                <a:solidFill>
                  <a:srgbClr val="94E3FE"/>
                </a:solidFill>
              </a:defRPr>
            </a:lvl1pPr>
          </a:lstStyle>
          <a:p>
            <a:r>
              <a:t>The area was chosen because a prominent mountain forms a a natural pyramid, which is associated with the worship of the sun. They called it “ta dehent” (The Peak).</a:t>
            </a:r>
          </a:p>
        </p:txBody>
      </p:sp>
      <p:grpSp>
        <p:nvGrpSpPr>
          <p:cNvPr id="1185" name="DSCF5946.jpeg"/>
          <p:cNvGrpSpPr/>
          <p:nvPr/>
        </p:nvGrpSpPr>
        <p:grpSpPr>
          <a:xfrm>
            <a:off x="5965529" y="1493589"/>
            <a:ext cx="6102922" cy="6399479"/>
            <a:chOff x="0" y="0"/>
            <a:chExt cx="6102921" cy="6399478"/>
          </a:xfrm>
        </p:grpSpPr>
        <p:pic>
          <p:nvPicPr>
            <p:cNvPr id="1184" name="DSCF5946.jpeg" descr="DSCF5946.jpeg"/>
            <p:cNvPicPr>
              <a:picLocks noChangeAspect="1"/>
            </p:cNvPicPr>
            <p:nvPr/>
          </p:nvPicPr>
          <p:blipFill>
            <a:blip r:embed="rId2"/>
            <a:srcRect l="12925" r="23565"/>
            <a:stretch>
              <a:fillRect/>
            </a:stretch>
          </p:blipFill>
          <p:spPr>
            <a:xfrm>
              <a:off x="76200" y="63500"/>
              <a:ext cx="5963222" cy="6259779"/>
            </a:xfrm>
            <a:prstGeom prst="rect">
              <a:avLst/>
            </a:prstGeom>
            <a:ln>
              <a:noFill/>
            </a:ln>
            <a:effectLst/>
          </p:spPr>
        </p:pic>
        <p:pic>
          <p:nvPicPr>
            <p:cNvPr id="1183" name="DSCF5946.jpeg" descr="DSCF5946.jpeg"/>
            <p:cNvPicPr>
              <a:picLocks/>
            </p:cNvPicPr>
            <p:nvPr/>
          </p:nvPicPr>
          <p:blipFill>
            <a:blip r:embed="rId3"/>
            <a:stretch>
              <a:fillRect/>
            </a:stretch>
          </p:blipFill>
          <p:spPr>
            <a:xfrm>
              <a:off x="-1" y="0"/>
              <a:ext cx="6102923" cy="6399479"/>
            </a:xfrm>
            <a:prstGeom prst="rect">
              <a:avLst/>
            </a:prstGeom>
            <a:effectLst/>
          </p:spPr>
        </p:pic>
      </p:grpSp>
    </p:spTree>
  </p:cSld>
  <p:clrMapOvr>
    <a:masterClrMapping/>
  </p:clrMapOvr>
  <p:transition spd="med"/>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 name="Valley of the Kings"/>
          <p:cNvSpPr txBox="1">
            <a:spLocks noGrp="1"/>
          </p:cNvSpPr>
          <p:nvPr>
            <p:ph type="body" sz="quarter" idx="1"/>
          </p:nvPr>
        </p:nvSpPr>
        <p:spPr>
          <a:xfrm>
            <a:off x="1936750" y="8032750"/>
            <a:ext cx="9131300" cy="2552700"/>
          </a:xfrm>
          <a:prstGeom prst="rect">
            <a:avLst/>
          </a:prstGeom>
        </p:spPr>
        <p:txBody>
          <a:bodyPr/>
          <a:lstStyle>
            <a:lvl1pPr algn="ctr">
              <a:defRPr sz="3400">
                <a:solidFill>
                  <a:srgbClr val="94E3FE"/>
                </a:solidFill>
              </a:defRPr>
            </a:lvl1pPr>
          </a:lstStyle>
          <a:p>
            <a:r>
              <a:t>Valley of the Kings</a:t>
            </a:r>
          </a:p>
        </p:txBody>
      </p:sp>
      <p:grpSp>
        <p:nvGrpSpPr>
          <p:cNvPr id="1190" name="DSCF5946.jpeg"/>
          <p:cNvGrpSpPr/>
          <p:nvPr/>
        </p:nvGrpSpPr>
        <p:grpSpPr>
          <a:xfrm>
            <a:off x="1241708" y="813178"/>
            <a:ext cx="10521384" cy="7060822"/>
            <a:chOff x="0" y="0"/>
            <a:chExt cx="10521382" cy="7060821"/>
          </a:xfrm>
        </p:grpSpPr>
        <p:pic>
          <p:nvPicPr>
            <p:cNvPr id="1189" name="DSCF5946.jpeg" descr="DSCF5946.jpeg"/>
            <p:cNvPicPr>
              <a:picLocks noChangeAspect="1"/>
            </p:cNvPicPr>
            <p:nvPr/>
          </p:nvPicPr>
          <p:blipFill>
            <a:blip r:embed="rId2"/>
            <a:srcRect/>
            <a:stretch>
              <a:fillRect/>
            </a:stretch>
          </p:blipFill>
          <p:spPr>
            <a:xfrm>
              <a:off x="76200" y="63500"/>
              <a:ext cx="10381683" cy="6921122"/>
            </a:xfrm>
            <a:prstGeom prst="rect">
              <a:avLst/>
            </a:prstGeom>
            <a:ln>
              <a:noFill/>
            </a:ln>
            <a:effectLst/>
          </p:spPr>
        </p:pic>
        <p:pic>
          <p:nvPicPr>
            <p:cNvPr id="1188" name="DSCF5946.jpeg" descr="DSCF5946.jpeg"/>
            <p:cNvPicPr>
              <a:picLocks/>
            </p:cNvPicPr>
            <p:nvPr/>
          </p:nvPicPr>
          <p:blipFill>
            <a:blip r:embed="rId3"/>
            <a:stretch>
              <a:fillRect/>
            </a:stretch>
          </p:blipFill>
          <p:spPr>
            <a:xfrm>
              <a:off x="0" y="0"/>
              <a:ext cx="10521383" cy="7060822"/>
            </a:xfrm>
            <a:prstGeom prst="rect">
              <a:avLst/>
            </a:prstGeom>
            <a:effectLst/>
          </p:spPr>
        </p:pic>
      </p:grpSp>
    </p:spTree>
  </p:cSld>
  <p:clrMapOvr>
    <a:masterClrMapping/>
  </p:clrMapOvr>
  <p:transition spd="med"/>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2" name="Valley of the Kings"/>
          <p:cNvSpPr txBox="1">
            <a:spLocks noGrp="1"/>
          </p:cNvSpPr>
          <p:nvPr>
            <p:ph type="body" sz="quarter" idx="1"/>
          </p:nvPr>
        </p:nvSpPr>
        <p:spPr>
          <a:xfrm>
            <a:off x="1936750" y="8134350"/>
            <a:ext cx="9131300" cy="2552700"/>
          </a:xfrm>
          <a:prstGeom prst="rect">
            <a:avLst/>
          </a:prstGeom>
        </p:spPr>
        <p:txBody>
          <a:bodyPr/>
          <a:lstStyle>
            <a:lvl1pPr algn="ctr">
              <a:defRPr sz="3400">
                <a:solidFill>
                  <a:srgbClr val="94E3FE"/>
                </a:solidFill>
              </a:defRPr>
            </a:lvl1pPr>
          </a:lstStyle>
          <a:p>
            <a:r>
              <a:t>Valley of the Kings</a:t>
            </a:r>
          </a:p>
        </p:txBody>
      </p:sp>
      <p:grpSp>
        <p:nvGrpSpPr>
          <p:cNvPr id="1195" name="proxy.duckduckgo.jpg"/>
          <p:cNvGrpSpPr/>
          <p:nvPr/>
        </p:nvGrpSpPr>
        <p:grpSpPr>
          <a:xfrm>
            <a:off x="1241708" y="813178"/>
            <a:ext cx="10521384" cy="7060822"/>
            <a:chOff x="0" y="0"/>
            <a:chExt cx="10521382" cy="7060821"/>
          </a:xfrm>
        </p:grpSpPr>
        <p:pic>
          <p:nvPicPr>
            <p:cNvPr id="1194" name="proxy.duckduckgo.jpg" descr="proxy.duckduckgo.jpg"/>
            <p:cNvPicPr>
              <a:picLocks noChangeAspect="1"/>
            </p:cNvPicPr>
            <p:nvPr/>
          </p:nvPicPr>
          <p:blipFill>
            <a:blip r:embed="rId2"/>
            <a:srcRect t="5555" b="5555"/>
            <a:stretch>
              <a:fillRect/>
            </a:stretch>
          </p:blipFill>
          <p:spPr>
            <a:xfrm>
              <a:off x="76200" y="63500"/>
              <a:ext cx="10381683" cy="6921122"/>
            </a:xfrm>
            <a:prstGeom prst="rect">
              <a:avLst/>
            </a:prstGeom>
            <a:ln>
              <a:noFill/>
            </a:ln>
            <a:effectLst/>
          </p:spPr>
        </p:pic>
        <p:pic>
          <p:nvPicPr>
            <p:cNvPr id="1193" name="proxy.duckduckgo.jpg" descr="proxy.duckduckgo.jpg"/>
            <p:cNvPicPr>
              <a:picLocks/>
            </p:cNvPicPr>
            <p:nvPr/>
          </p:nvPicPr>
          <p:blipFill>
            <a:blip r:embed="rId3"/>
            <a:stretch>
              <a:fillRect/>
            </a:stretch>
          </p:blipFill>
          <p:spPr>
            <a:xfrm>
              <a:off x="0" y="0"/>
              <a:ext cx="10521383" cy="7060822"/>
            </a:xfrm>
            <a:prstGeom prst="rect">
              <a:avLst/>
            </a:prstGeom>
            <a:effectLst/>
          </p:spPr>
        </p:pic>
      </p:grpSp>
    </p:spTree>
  </p:cSld>
  <p:clrMapOvr>
    <a:masterClrMapping/>
  </p:clrMapOvr>
  <p:transition spd="med"/>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7" name="Entrance to one of the tombs on lower left side of the photo"/>
          <p:cNvSpPr txBox="1">
            <a:spLocks noGrp="1"/>
          </p:cNvSpPr>
          <p:nvPr>
            <p:ph type="body" sz="quarter" idx="1"/>
          </p:nvPr>
        </p:nvSpPr>
        <p:spPr>
          <a:xfrm>
            <a:off x="1936750" y="8058150"/>
            <a:ext cx="9131300" cy="2552700"/>
          </a:xfrm>
          <a:prstGeom prst="rect">
            <a:avLst/>
          </a:prstGeom>
        </p:spPr>
        <p:txBody>
          <a:bodyPr/>
          <a:lstStyle>
            <a:lvl1pPr algn="ctr">
              <a:defRPr sz="3400">
                <a:solidFill>
                  <a:srgbClr val="94E3FE"/>
                </a:solidFill>
              </a:defRPr>
            </a:lvl1pPr>
          </a:lstStyle>
          <a:p>
            <a:r>
              <a:t>Entrance to one of the tombs on lower left side of the photo</a:t>
            </a:r>
          </a:p>
        </p:txBody>
      </p:sp>
      <p:grpSp>
        <p:nvGrpSpPr>
          <p:cNvPr id="1200" name="DSCF5925.jpeg"/>
          <p:cNvGrpSpPr/>
          <p:nvPr/>
        </p:nvGrpSpPr>
        <p:grpSpPr>
          <a:xfrm>
            <a:off x="1241708" y="813178"/>
            <a:ext cx="10521384" cy="7060822"/>
            <a:chOff x="0" y="0"/>
            <a:chExt cx="10521382" cy="7060821"/>
          </a:xfrm>
        </p:grpSpPr>
        <p:pic>
          <p:nvPicPr>
            <p:cNvPr id="1199" name="DSCF5925.jpeg" descr="DSCF5925.jpeg"/>
            <p:cNvPicPr>
              <a:picLocks noChangeAspect="1"/>
            </p:cNvPicPr>
            <p:nvPr/>
          </p:nvPicPr>
          <p:blipFill>
            <a:blip r:embed="rId2"/>
            <a:srcRect/>
            <a:stretch>
              <a:fillRect/>
            </a:stretch>
          </p:blipFill>
          <p:spPr>
            <a:xfrm>
              <a:off x="76200" y="63500"/>
              <a:ext cx="10381683" cy="6921122"/>
            </a:xfrm>
            <a:prstGeom prst="rect">
              <a:avLst/>
            </a:prstGeom>
            <a:ln>
              <a:noFill/>
            </a:ln>
            <a:effectLst/>
          </p:spPr>
        </p:pic>
        <p:pic>
          <p:nvPicPr>
            <p:cNvPr id="1198" name="DSCF5925.jpeg" descr="DSCF5925.jpeg"/>
            <p:cNvPicPr>
              <a:picLocks/>
            </p:cNvPicPr>
            <p:nvPr/>
          </p:nvPicPr>
          <p:blipFill>
            <a:blip r:embed="rId3"/>
            <a:stretch>
              <a:fillRect/>
            </a:stretch>
          </p:blipFill>
          <p:spPr>
            <a:xfrm>
              <a:off x="0" y="0"/>
              <a:ext cx="10521383" cy="7060822"/>
            </a:xfrm>
            <a:prstGeom prst="rect">
              <a:avLst/>
            </a:prstGeom>
            <a:effectLst/>
          </p:spPr>
        </p:pic>
      </p:grpSp>
    </p:spTree>
  </p:cSld>
  <p:clrMapOvr>
    <a:masterClrMapping/>
  </p:clrMapOvr>
  <p:transition spd="med"/>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2" name="The pharaohs went to great effort to protect their tombs from robbers. Goddesses guarded the tombs; magic curses were pronounced upon tomb-breakers; the entrances were hidden; and tomb police (the Medjay) guarded the necropolis."/>
          <p:cNvSpPr txBox="1">
            <a:spLocks noGrp="1"/>
          </p:cNvSpPr>
          <p:nvPr>
            <p:ph type="body" sz="half" idx="1"/>
          </p:nvPr>
        </p:nvSpPr>
        <p:spPr>
          <a:xfrm>
            <a:off x="1022350" y="1059953"/>
            <a:ext cx="4897595" cy="7633694"/>
          </a:xfrm>
          <a:prstGeom prst="rect">
            <a:avLst/>
          </a:prstGeom>
        </p:spPr>
        <p:txBody>
          <a:bodyPr/>
          <a:lstStyle>
            <a:lvl1pPr>
              <a:defRPr sz="3400">
                <a:solidFill>
                  <a:srgbClr val="94E3FE"/>
                </a:solidFill>
              </a:defRPr>
            </a:lvl1pPr>
          </a:lstStyle>
          <a:p>
            <a:r>
              <a:t>The pharaohs went to great effort to protect their tombs from robbers. Goddesses guarded the tombs; magic curses were pronounced upon tomb-breakers; the entrances were hidden; and tomb police (the Medjay) guarded the necropolis.</a:t>
            </a:r>
          </a:p>
        </p:txBody>
      </p:sp>
      <p:grpSp>
        <p:nvGrpSpPr>
          <p:cNvPr id="1205" name="IMG_8722.jpeg"/>
          <p:cNvGrpSpPr/>
          <p:nvPr/>
        </p:nvGrpSpPr>
        <p:grpSpPr>
          <a:xfrm>
            <a:off x="6163183" y="1072653"/>
            <a:ext cx="5981568" cy="5392101"/>
            <a:chOff x="0" y="0"/>
            <a:chExt cx="5981567" cy="5392099"/>
          </a:xfrm>
        </p:grpSpPr>
        <p:pic>
          <p:nvPicPr>
            <p:cNvPr id="1204" name="IMG_8722.jpeg" descr="IMG_8722.jpeg"/>
            <p:cNvPicPr>
              <a:picLocks noChangeAspect="1"/>
            </p:cNvPicPr>
            <p:nvPr/>
          </p:nvPicPr>
          <p:blipFill>
            <a:blip r:embed="rId2"/>
            <a:srcRect l="8291" r="8291"/>
            <a:stretch>
              <a:fillRect/>
            </a:stretch>
          </p:blipFill>
          <p:spPr>
            <a:xfrm>
              <a:off x="76200" y="63500"/>
              <a:ext cx="5841868" cy="5252400"/>
            </a:xfrm>
            <a:prstGeom prst="rect">
              <a:avLst/>
            </a:prstGeom>
            <a:ln>
              <a:noFill/>
            </a:ln>
            <a:effectLst/>
          </p:spPr>
        </p:pic>
        <p:pic>
          <p:nvPicPr>
            <p:cNvPr id="1203" name="IMG_8722.jpeg" descr="IMG_8722.jpeg"/>
            <p:cNvPicPr>
              <a:picLocks/>
            </p:cNvPicPr>
            <p:nvPr/>
          </p:nvPicPr>
          <p:blipFill>
            <a:blip r:embed="rId3"/>
            <a:stretch>
              <a:fillRect/>
            </a:stretch>
          </p:blipFill>
          <p:spPr>
            <a:xfrm>
              <a:off x="-1" y="-1"/>
              <a:ext cx="5981568" cy="5392101"/>
            </a:xfrm>
            <a:prstGeom prst="rect">
              <a:avLst/>
            </a:prstGeom>
            <a:effectLst/>
          </p:spPr>
        </p:pic>
      </p:grpSp>
    </p:spTree>
  </p:cSld>
  <p:clrMapOvr>
    <a:masterClrMapping/>
  </p:clrMapOvr>
  <p:transition spd="med"/>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7" name="A spell against tomb robbers:…"/>
          <p:cNvSpPr txBox="1">
            <a:spLocks noGrp="1"/>
          </p:cNvSpPr>
          <p:nvPr>
            <p:ph type="body" sz="half" idx="1"/>
          </p:nvPr>
        </p:nvSpPr>
        <p:spPr>
          <a:xfrm>
            <a:off x="1022350" y="1072653"/>
            <a:ext cx="4897595" cy="7633694"/>
          </a:xfrm>
          <a:prstGeom prst="rect">
            <a:avLst/>
          </a:prstGeom>
        </p:spPr>
        <p:txBody>
          <a:bodyPr/>
          <a:lstStyle/>
          <a:p>
            <a:pPr>
              <a:defRPr sz="3400">
                <a:solidFill>
                  <a:srgbClr val="94E3FE"/>
                </a:solidFill>
              </a:defRPr>
            </a:pPr>
            <a:r>
              <a:t>A spell against tomb robbers: </a:t>
            </a:r>
          </a:p>
          <a:p>
            <a:pPr>
              <a:defRPr sz="3400">
                <a:solidFill>
                  <a:srgbClr val="94E3FE"/>
                </a:solidFill>
              </a:defRPr>
            </a:pPr>
            <a:endParaRPr/>
          </a:p>
          <a:p>
            <a:pPr>
              <a:defRPr sz="3400">
                <a:solidFill>
                  <a:srgbClr val="94E3FE"/>
                </a:solidFill>
              </a:defRPr>
            </a:pPr>
            <a:r>
              <a:t>“All people who enter this tomb, make evil against this tomb and destroy it, may the crocodile be against them in water and snakes against them on land.”</a:t>
            </a:r>
          </a:p>
        </p:txBody>
      </p:sp>
      <p:grpSp>
        <p:nvGrpSpPr>
          <p:cNvPr id="1210" name="IMG_8722.jpeg"/>
          <p:cNvGrpSpPr/>
          <p:nvPr/>
        </p:nvGrpSpPr>
        <p:grpSpPr>
          <a:xfrm>
            <a:off x="6163183" y="1072653"/>
            <a:ext cx="5981568" cy="5392101"/>
            <a:chOff x="0" y="0"/>
            <a:chExt cx="5981567" cy="5392099"/>
          </a:xfrm>
        </p:grpSpPr>
        <p:pic>
          <p:nvPicPr>
            <p:cNvPr id="1209" name="IMG_8722.jpeg" descr="IMG_8722.jpeg"/>
            <p:cNvPicPr>
              <a:picLocks noChangeAspect="1"/>
            </p:cNvPicPr>
            <p:nvPr/>
          </p:nvPicPr>
          <p:blipFill>
            <a:blip r:embed="rId2"/>
            <a:srcRect l="8291" r="8291"/>
            <a:stretch>
              <a:fillRect/>
            </a:stretch>
          </p:blipFill>
          <p:spPr>
            <a:xfrm>
              <a:off x="76200" y="63500"/>
              <a:ext cx="5841868" cy="5252400"/>
            </a:xfrm>
            <a:prstGeom prst="rect">
              <a:avLst/>
            </a:prstGeom>
            <a:ln>
              <a:noFill/>
            </a:ln>
            <a:effectLst/>
          </p:spPr>
        </p:pic>
        <p:pic>
          <p:nvPicPr>
            <p:cNvPr id="1208" name="IMG_8722.jpeg" descr="IMG_8722.jpeg"/>
            <p:cNvPicPr>
              <a:picLocks/>
            </p:cNvPicPr>
            <p:nvPr/>
          </p:nvPicPr>
          <p:blipFill>
            <a:blip r:embed="rId3"/>
            <a:stretch>
              <a:fillRect/>
            </a:stretch>
          </p:blipFill>
          <p:spPr>
            <a:xfrm>
              <a:off x="-1" y="-1"/>
              <a:ext cx="5981568" cy="5392101"/>
            </a:xfrm>
            <a:prstGeom prst="rect">
              <a:avLst/>
            </a:prstGeom>
            <a:effectLst/>
          </p:spPr>
        </p:pic>
      </p:grpSp>
    </p:spTree>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7" name="The Nile River runs through Egypt from south to north"/>
          <p:cNvSpPr txBox="1">
            <a:spLocks noGrp="1"/>
          </p:cNvSpPr>
          <p:nvPr>
            <p:ph type="body" sz="quarter" idx="1"/>
          </p:nvPr>
        </p:nvSpPr>
        <p:spPr>
          <a:xfrm>
            <a:off x="2660029" y="8267700"/>
            <a:ext cx="7569201" cy="1244600"/>
          </a:xfrm>
          <a:prstGeom prst="rect">
            <a:avLst/>
          </a:prstGeom>
        </p:spPr>
        <p:txBody>
          <a:bodyPr/>
          <a:lstStyle>
            <a:lvl1pPr algn="ctr">
              <a:defRPr sz="3400">
                <a:solidFill>
                  <a:srgbClr val="94E3FE"/>
                </a:solidFill>
              </a:defRPr>
            </a:lvl1pPr>
          </a:lstStyle>
          <a:p>
            <a:r>
              <a:t>The Nile River runs through Egypt from south to north</a:t>
            </a:r>
          </a:p>
        </p:txBody>
      </p:sp>
      <p:pic>
        <p:nvPicPr>
          <p:cNvPr id="398" name="large_based_map_of_egypt.jpg" descr="large_based_map_of_egypt.jpg"/>
          <p:cNvPicPr>
            <a:picLocks noChangeAspect="1"/>
          </p:cNvPicPr>
          <p:nvPr/>
        </p:nvPicPr>
        <p:blipFill>
          <a:blip r:embed="rId2"/>
          <a:stretch>
            <a:fillRect/>
          </a:stretch>
        </p:blipFill>
        <p:spPr>
          <a:xfrm>
            <a:off x="2544986" y="645391"/>
            <a:ext cx="7684244" cy="7332757"/>
          </a:xfrm>
          <a:prstGeom prst="rect">
            <a:avLst/>
          </a:prstGeom>
          <a:ln w="12700">
            <a:miter lim="400000"/>
          </a:ln>
        </p:spPr>
      </p:pic>
      <p:sp>
        <p:nvSpPr>
          <p:cNvPr id="399" name="Line"/>
          <p:cNvSpPr/>
          <p:nvPr/>
        </p:nvSpPr>
        <p:spPr>
          <a:xfrm flipH="1">
            <a:off x="3893839" y="3679130"/>
            <a:ext cx="2493269" cy="740966"/>
          </a:xfrm>
          <a:prstGeom prst="line">
            <a:avLst/>
          </a:prstGeom>
          <a:ln w="127000">
            <a:solidFill>
              <a:srgbClr val="000000"/>
            </a:solidFill>
            <a:miter lim="400000"/>
            <a:headEnd type="stealth"/>
          </a:ln>
        </p:spPr>
        <p:txBody>
          <a:bodyPr lIns="50800" tIns="50800" rIns="50800" bIns="50800" anchor="ctr"/>
          <a:lstStyle/>
          <a:p>
            <a:pPr algn="l" defTabSz="457200">
              <a:defRPr sz="1200" b="0" cap="none">
                <a:solidFill>
                  <a:srgbClr val="000000"/>
                </a:solidFill>
              </a:defRPr>
            </a:pPr>
            <a:endParaRPr/>
          </a:p>
        </p:txBody>
      </p:sp>
    </p:spTree>
  </p:cSld>
  <p:clrMapOvr>
    <a:masterClrMapping/>
  </p:clrMapOvr>
  <p:transition spd="med"/>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2" name="Nevertheless, all of the tombs discovered so far, except Tut’s, had been robbed. When the Greek writer Diodorus Siculus visited the place in about 60 BC, he “found nothing there except the results of pillage and destruction.”"/>
          <p:cNvSpPr txBox="1">
            <a:spLocks noGrp="1"/>
          </p:cNvSpPr>
          <p:nvPr>
            <p:ph type="body" sz="half" idx="1"/>
          </p:nvPr>
        </p:nvSpPr>
        <p:spPr>
          <a:xfrm>
            <a:off x="920750" y="1511300"/>
            <a:ext cx="4897595" cy="7633693"/>
          </a:xfrm>
          <a:prstGeom prst="rect">
            <a:avLst/>
          </a:prstGeom>
        </p:spPr>
        <p:txBody>
          <a:bodyPr/>
          <a:lstStyle>
            <a:lvl1pPr>
              <a:defRPr sz="3400">
                <a:solidFill>
                  <a:srgbClr val="94E3FE"/>
                </a:solidFill>
              </a:defRPr>
            </a:lvl1pPr>
          </a:lstStyle>
          <a:p>
            <a:r>
              <a:t>Nevertheless, all of the tombs discovered so far, except Tut’s, had been robbed. When the Greek writer Diodorus Siculus visited the place in about 60 BC, he “found nothing there except the results of pillage and destruction.”</a:t>
            </a:r>
          </a:p>
        </p:txBody>
      </p:sp>
      <p:grpSp>
        <p:nvGrpSpPr>
          <p:cNvPr id="1215" name="proxy.duckduckgo.jpg"/>
          <p:cNvGrpSpPr/>
          <p:nvPr/>
        </p:nvGrpSpPr>
        <p:grpSpPr>
          <a:xfrm>
            <a:off x="6169759" y="1511299"/>
            <a:ext cx="6065677" cy="6355822"/>
            <a:chOff x="0" y="0"/>
            <a:chExt cx="6065676" cy="6355820"/>
          </a:xfrm>
        </p:grpSpPr>
        <p:pic>
          <p:nvPicPr>
            <p:cNvPr id="1214" name="proxy.duckduckgo.jpg" descr="proxy.duckduckgo.jpg"/>
            <p:cNvPicPr>
              <a:picLocks noChangeAspect="1"/>
            </p:cNvPicPr>
            <p:nvPr/>
          </p:nvPicPr>
          <p:blipFill>
            <a:blip r:embed="rId2"/>
            <a:srcRect l="10807" r="10807"/>
            <a:stretch>
              <a:fillRect/>
            </a:stretch>
          </p:blipFill>
          <p:spPr>
            <a:xfrm>
              <a:off x="76200" y="63499"/>
              <a:ext cx="5925978" cy="6216122"/>
            </a:xfrm>
            <a:prstGeom prst="rect">
              <a:avLst/>
            </a:prstGeom>
            <a:ln>
              <a:noFill/>
            </a:ln>
            <a:effectLst/>
          </p:spPr>
        </p:pic>
        <p:pic>
          <p:nvPicPr>
            <p:cNvPr id="1213" name="proxy.duckduckgo.jpg" descr="proxy.duckduckgo.jpg"/>
            <p:cNvPicPr>
              <a:picLocks/>
            </p:cNvPicPr>
            <p:nvPr/>
          </p:nvPicPr>
          <p:blipFill>
            <a:blip r:embed="rId3"/>
            <a:stretch>
              <a:fillRect/>
            </a:stretch>
          </p:blipFill>
          <p:spPr>
            <a:xfrm>
              <a:off x="0" y="-1"/>
              <a:ext cx="6065677" cy="6355822"/>
            </a:xfrm>
            <a:prstGeom prst="rect">
              <a:avLst/>
            </a:prstGeom>
            <a:effectLst/>
          </p:spPr>
        </p:pic>
      </p:grpSp>
    </p:spTree>
  </p:cSld>
  <p:clrMapOvr>
    <a:masterClrMapping/>
  </p:clrMapOvr>
  <p:transition spd="med"/>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7" name="As of 2008, 63 tombs had been discovered. Of these, about 20 are the tombs of pharaohs. The rest are of queens, children, and nobles."/>
          <p:cNvSpPr txBox="1">
            <a:spLocks noGrp="1"/>
          </p:cNvSpPr>
          <p:nvPr>
            <p:ph type="body" sz="half" idx="1"/>
          </p:nvPr>
        </p:nvSpPr>
        <p:spPr>
          <a:xfrm>
            <a:off x="1022350" y="1878607"/>
            <a:ext cx="4897595" cy="7633693"/>
          </a:xfrm>
          <a:prstGeom prst="rect">
            <a:avLst/>
          </a:prstGeom>
        </p:spPr>
        <p:txBody>
          <a:bodyPr/>
          <a:lstStyle>
            <a:lvl1pPr>
              <a:defRPr sz="3400">
                <a:solidFill>
                  <a:srgbClr val="94E3FE"/>
                </a:solidFill>
              </a:defRPr>
            </a:lvl1pPr>
          </a:lstStyle>
          <a:p>
            <a:r>
              <a:t>As of 2008, 63 tombs had been discovered. Of these, about 20 are the tombs of pharaohs. The rest are of queens, children, and nobles.</a:t>
            </a:r>
          </a:p>
        </p:txBody>
      </p:sp>
      <p:grpSp>
        <p:nvGrpSpPr>
          <p:cNvPr id="1220" name="DSCF5946.jpeg"/>
          <p:cNvGrpSpPr/>
          <p:nvPr/>
        </p:nvGrpSpPr>
        <p:grpSpPr>
          <a:xfrm>
            <a:off x="6264783" y="1878607"/>
            <a:ext cx="5981568" cy="5392102"/>
            <a:chOff x="0" y="0"/>
            <a:chExt cx="5981567" cy="5392100"/>
          </a:xfrm>
        </p:grpSpPr>
        <p:pic>
          <p:nvPicPr>
            <p:cNvPr id="1219" name="DSCF5946.jpeg" descr="DSCF5946.jpeg"/>
            <p:cNvPicPr>
              <a:picLocks noChangeAspect="1"/>
            </p:cNvPicPr>
            <p:nvPr/>
          </p:nvPicPr>
          <p:blipFill>
            <a:blip r:embed="rId2"/>
            <a:srcRect l="12925" r="12925"/>
            <a:stretch>
              <a:fillRect/>
            </a:stretch>
          </p:blipFill>
          <p:spPr>
            <a:xfrm>
              <a:off x="76200" y="63500"/>
              <a:ext cx="5841868" cy="5252400"/>
            </a:xfrm>
            <a:prstGeom prst="rect">
              <a:avLst/>
            </a:prstGeom>
            <a:ln>
              <a:noFill/>
            </a:ln>
            <a:effectLst/>
          </p:spPr>
        </p:pic>
        <p:pic>
          <p:nvPicPr>
            <p:cNvPr id="1218" name="DSCF5946.jpeg" descr="DSCF5946.jpeg"/>
            <p:cNvPicPr>
              <a:picLocks/>
            </p:cNvPicPr>
            <p:nvPr/>
          </p:nvPicPr>
          <p:blipFill>
            <a:blip r:embed="rId3"/>
            <a:stretch>
              <a:fillRect/>
            </a:stretch>
          </p:blipFill>
          <p:spPr>
            <a:xfrm>
              <a:off x="-1" y="-1"/>
              <a:ext cx="5981568" cy="5392102"/>
            </a:xfrm>
            <a:prstGeom prst="rect">
              <a:avLst/>
            </a:prstGeom>
            <a:effectLst/>
          </p:spPr>
        </p:pic>
      </p:grpSp>
    </p:spTree>
  </p:cSld>
  <p:clrMapOvr>
    <a:masterClrMapping/>
  </p:clrMapOvr>
  <p:transition spd="med"/>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2" name="When the pharaoh ascended the throne, work began on his tomb. A tunnel was carved into the solid rock leading to the place where his mummy would be entombed."/>
          <p:cNvSpPr txBox="1">
            <a:spLocks noGrp="1"/>
          </p:cNvSpPr>
          <p:nvPr>
            <p:ph type="body" sz="half" idx="1"/>
          </p:nvPr>
        </p:nvSpPr>
        <p:spPr>
          <a:xfrm>
            <a:off x="1022350" y="1511300"/>
            <a:ext cx="4897595" cy="7633693"/>
          </a:xfrm>
          <a:prstGeom prst="rect">
            <a:avLst/>
          </a:prstGeom>
        </p:spPr>
        <p:txBody>
          <a:bodyPr/>
          <a:lstStyle>
            <a:lvl1pPr>
              <a:defRPr sz="3400">
                <a:solidFill>
                  <a:srgbClr val="94E3FE"/>
                </a:solidFill>
              </a:defRPr>
            </a:lvl1pPr>
          </a:lstStyle>
          <a:p>
            <a:r>
              <a:t>When the pharaoh ascended the throne, work began on his tomb. A tunnel was carved into the solid rock leading to the place where his mummy would be entombed. </a:t>
            </a:r>
          </a:p>
        </p:txBody>
      </p:sp>
      <p:grpSp>
        <p:nvGrpSpPr>
          <p:cNvPr id="1225" name="IMG_8732.jpeg"/>
          <p:cNvGrpSpPr/>
          <p:nvPr/>
        </p:nvGrpSpPr>
        <p:grpSpPr>
          <a:xfrm>
            <a:off x="6280620" y="1748950"/>
            <a:ext cx="5899094" cy="5392101"/>
            <a:chOff x="0" y="0"/>
            <a:chExt cx="5899093" cy="5392099"/>
          </a:xfrm>
        </p:grpSpPr>
        <p:pic>
          <p:nvPicPr>
            <p:cNvPr id="1224" name="IMG_8732.jpeg" descr="IMG_8732.jpeg"/>
            <p:cNvPicPr>
              <a:picLocks noChangeAspect="1"/>
            </p:cNvPicPr>
            <p:nvPr/>
          </p:nvPicPr>
          <p:blipFill>
            <a:blip r:embed="rId2"/>
            <a:srcRect l="8880" r="8880"/>
            <a:stretch>
              <a:fillRect/>
            </a:stretch>
          </p:blipFill>
          <p:spPr>
            <a:xfrm>
              <a:off x="76200" y="63500"/>
              <a:ext cx="5759394" cy="5252400"/>
            </a:xfrm>
            <a:prstGeom prst="rect">
              <a:avLst/>
            </a:prstGeom>
            <a:ln>
              <a:noFill/>
            </a:ln>
            <a:effectLst/>
          </p:spPr>
        </p:pic>
        <p:pic>
          <p:nvPicPr>
            <p:cNvPr id="1223" name="IMG_8732.jpeg" descr="IMG_8732.jpeg"/>
            <p:cNvPicPr>
              <a:picLocks/>
            </p:cNvPicPr>
            <p:nvPr/>
          </p:nvPicPr>
          <p:blipFill>
            <a:blip r:embed="rId3"/>
            <a:stretch>
              <a:fillRect/>
            </a:stretch>
          </p:blipFill>
          <p:spPr>
            <a:xfrm>
              <a:off x="-1" y="0"/>
              <a:ext cx="5899095" cy="5392100"/>
            </a:xfrm>
            <a:prstGeom prst="rect">
              <a:avLst/>
            </a:prstGeom>
            <a:effectLst/>
          </p:spPr>
        </p:pic>
      </p:grpSp>
    </p:spTree>
  </p:cSld>
  <p:clrMapOvr>
    <a:masterClrMapping/>
  </p:clrMapOvr>
  <p:transition spd="med"/>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7" name="Throughout the pharaoh’s life, workers would continue to build the elaborate tunnel. The shadow of the Valley of the Kings hung over every day of his life."/>
          <p:cNvSpPr txBox="1">
            <a:spLocks noGrp="1"/>
          </p:cNvSpPr>
          <p:nvPr>
            <p:ph type="body" sz="half" idx="1"/>
          </p:nvPr>
        </p:nvSpPr>
        <p:spPr>
          <a:xfrm>
            <a:off x="1022350" y="1511300"/>
            <a:ext cx="4897595" cy="7633693"/>
          </a:xfrm>
          <a:prstGeom prst="rect">
            <a:avLst/>
          </a:prstGeom>
        </p:spPr>
        <p:txBody>
          <a:bodyPr/>
          <a:lstStyle>
            <a:lvl1pPr>
              <a:defRPr sz="3400">
                <a:solidFill>
                  <a:srgbClr val="94E3FE"/>
                </a:solidFill>
              </a:defRPr>
            </a:lvl1pPr>
          </a:lstStyle>
          <a:p>
            <a:r>
              <a:t>Throughout the pharaoh’s life, workers would continue to build the elaborate tunnel. The shadow of the Valley of the Kings hung over every day of his life.</a:t>
            </a:r>
          </a:p>
        </p:txBody>
      </p:sp>
      <p:grpSp>
        <p:nvGrpSpPr>
          <p:cNvPr id="1230" name="IMG_8732.jpeg"/>
          <p:cNvGrpSpPr/>
          <p:nvPr/>
        </p:nvGrpSpPr>
        <p:grpSpPr>
          <a:xfrm>
            <a:off x="6280620" y="1748950"/>
            <a:ext cx="5899094" cy="5392101"/>
            <a:chOff x="0" y="0"/>
            <a:chExt cx="5899093" cy="5392099"/>
          </a:xfrm>
        </p:grpSpPr>
        <p:pic>
          <p:nvPicPr>
            <p:cNvPr id="1229" name="IMG_8732.jpeg" descr="IMG_8732.jpeg"/>
            <p:cNvPicPr>
              <a:picLocks noChangeAspect="1"/>
            </p:cNvPicPr>
            <p:nvPr/>
          </p:nvPicPr>
          <p:blipFill>
            <a:blip r:embed="rId2"/>
            <a:srcRect l="8880" r="8880"/>
            <a:stretch>
              <a:fillRect/>
            </a:stretch>
          </p:blipFill>
          <p:spPr>
            <a:xfrm>
              <a:off x="76200" y="63500"/>
              <a:ext cx="5759394" cy="5252400"/>
            </a:xfrm>
            <a:prstGeom prst="rect">
              <a:avLst/>
            </a:prstGeom>
            <a:ln>
              <a:noFill/>
            </a:ln>
            <a:effectLst/>
          </p:spPr>
        </p:pic>
        <p:pic>
          <p:nvPicPr>
            <p:cNvPr id="1228" name="IMG_8732.jpeg" descr="IMG_8732.jpeg"/>
            <p:cNvPicPr>
              <a:picLocks/>
            </p:cNvPicPr>
            <p:nvPr/>
          </p:nvPicPr>
          <p:blipFill>
            <a:blip r:embed="rId3"/>
            <a:stretch>
              <a:fillRect/>
            </a:stretch>
          </p:blipFill>
          <p:spPr>
            <a:xfrm>
              <a:off x="-1" y="0"/>
              <a:ext cx="5899095" cy="5392100"/>
            </a:xfrm>
            <a:prstGeom prst="rect">
              <a:avLst/>
            </a:prstGeom>
            <a:effectLst/>
          </p:spPr>
        </p:pic>
      </p:grpSp>
    </p:spTree>
  </p:cSld>
  <p:clrMapOvr>
    <a:masterClrMapping/>
  </p:clrMapOvr>
  <p:transition spd="med"/>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2" name="The tunnels were major construction projects. The sides and ceilings were covered with hieroglyphics and paintings depicting the soul’s journey from the Egyptian Book of the Dead, among other things."/>
          <p:cNvSpPr txBox="1">
            <a:spLocks noGrp="1"/>
          </p:cNvSpPr>
          <p:nvPr>
            <p:ph type="body" sz="half" idx="1"/>
          </p:nvPr>
        </p:nvSpPr>
        <p:spPr>
          <a:xfrm>
            <a:off x="1022350" y="967354"/>
            <a:ext cx="4897595" cy="7633693"/>
          </a:xfrm>
          <a:prstGeom prst="rect">
            <a:avLst/>
          </a:prstGeom>
        </p:spPr>
        <p:txBody>
          <a:bodyPr/>
          <a:lstStyle/>
          <a:p>
            <a:pPr>
              <a:defRPr sz="3400">
                <a:solidFill>
                  <a:srgbClr val="94E3FE"/>
                </a:solidFill>
              </a:defRPr>
            </a:pPr>
            <a:r>
              <a:t>The tunnels were major construction projects. The sides and ceilings were covered with hieroglyphics and paintings depicting the soul’s journey from the Egyptian </a:t>
            </a:r>
            <a:r>
              <a:rPr i="1"/>
              <a:t>Book of the Dead</a:t>
            </a:r>
            <a:r>
              <a:t>, among other things.</a:t>
            </a:r>
          </a:p>
        </p:txBody>
      </p:sp>
      <p:grpSp>
        <p:nvGrpSpPr>
          <p:cNvPr id="1235" name="IMG_8724.jpeg"/>
          <p:cNvGrpSpPr/>
          <p:nvPr/>
        </p:nvGrpSpPr>
        <p:grpSpPr>
          <a:xfrm>
            <a:off x="6179020" y="967354"/>
            <a:ext cx="5899094" cy="7818892"/>
            <a:chOff x="0" y="0"/>
            <a:chExt cx="5899093" cy="7818890"/>
          </a:xfrm>
        </p:grpSpPr>
        <p:pic>
          <p:nvPicPr>
            <p:cNvPr id="1234" name="IMG_8724.jpeg" descr="IMG_8724.jpeg"/>
            <p:cNvPicPr>
              <a:picLocks noChangeAspect="1"/>
            </p:cNvPicPr>
            <p:nvPr/>
          </p:nvPicPr>
          <p:blipFill>
            <a:blip r:embed="rId2"/>
            <a:srcRect/>
            <a:stretch>
              <a:fillRect/>
            </a:stretch>
          </p:blipFill>
          <p:spPr>
            <a:xfrm>
              <a:off x="76200" y="63500"/>
              <a:ext cx="5759394" cy="7679191"/>
            </a:xfrm>
            <a:prstGeom prst="rect">
              <a:avLst/>
            </a:prstGeom>
            <a:ln>
              <a:noFill/>
            </a:ln>
            <a:effectLst/>
          </p:spPr>
        </p:pic>
        <p:pic>
          <p:nvPicPr>
            <p:cNvPr id="1233" name="IMG_8724.jpeg" descr="IMG_8724.jpeg"/>
            <p:cNvPicPr>
              <a:picLocks/>
            </p:cNvPicPr>
            <p:nvPr/>
          </p:nvPicPr>
          <p:blipFill>
            <a:blip r:embed="rId3"/>
            <a:stretch>
              <a:fillRect/>
            </a:stretch>
          </p:blipFill>
          <p:spPr>
            <a:xfrm>
              <a:off x="0" y="0"/>
              <a:ext cx="5899094" cy="7818891"/>
            </a:xfrm>
            <a:prstGeom prst="rect">
              <a:avLst/>
            </a:prstGeom>
            <a:effectLst/>
          </p:spPr>
        </p:pic>
      </p:grpSp>
    </p:spTree>
  </p:cSld>
  <p:clrMapOvr>
    <a:masterClrMapping/>
  </p:clrMapOvr>
  <p:transition spd="med"/>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7" name="Tomb painting of tunnel workers"/>
          <p:cNvSpPr txBox="1">
            <a:spLocks noGrp="1"/>
          </p:cNvSpPr>
          <p:nvPr>
            <p:ph type="body" sz="quarter" idx="1"/>
          </p:nvPr>
        </p:nvSpPr>
        <p:spPr>
          <a:xfrm>
            <a:off x="1462087" y="8007350"/>
            <a:ext cx="10080626" cy="898724"/>
          </a:xfrm>
          <a:prstGeom prst="rect">
            <a:avLst/>
          </a:prstGeom>
        </p:spPr>
        <p:txBody>
          <a:bodyPr/>
          <a:lstStyle>
            <a:lvl1pPr algn="ctr">
              <a:defRPr sz="3400">
                <a:solidFill>
                  <a:srgbClr val="94E3FE"/>
                </a:solidFill>
              </a:defRPr>
            </a:lvl1pPr>
          </a:lstStyle>
          <a:p>
            <a:r>
              <a:t>Tomb painting of tunnel workers</a:t>
            </a:r>
          </a:p>
        </p:txBody>
      </p:sp>
      <p:grpSp>
        <p:nvGrpSpPr>
          <p:cNvPr id="1240" name="proxy.duckduckgo.jpeg"/>
          <p:cNvGrpSpPr/>
          <p:nvPr/>
        </p:nvGrpSpPr>
        <p:grpSpPr>
          <a:xfrm>
            <a:off x="1241708" y="813178"/>
            <a:ext cx="10521384" cy="7060822"/>
            <a:chOff x="0" y="0"/>
            <a:chExt cx="10521382" cy="7060821"/>
          </a:xfrm>
        </p:grpSpPr>
        <p:pic>
          <p:nvPicPr>
            <p:cNvPr id="1239" name="proxy.duckduckgo.jpeg" descr="proxy.duckduckgo.jpeg"/>
            <p:cNvPicPr>
              <a:picLocks noChangeAspect="1"/>
            </p:cNvPicPr>
            <p:nvPr/>
          </p:nvPicPr>
          <p:blipFill>
            <a:blip r:embed="rId2"/>
            <a:srcRect t="2394" b="2394"/>
            <a:stretch>
              <a:fillRect/>
            </a:stretch>
          </p:blipFill>
          <p:spPr>
            <a:xfrm>
              <a:off x="76200" y="63500"/>
              <a:ext cx="10381683" cy="6921122"/>
            </a:xfrm>
            <a:prstGeom prst="rect">
              <a:avLst/>
            </a:prstGeom>
            <a:ln>
              <a:noFill/>
            </a:ln>
            <a:effectLst/>
          </p:spPr>
        </p:pic>
        <p:pic>
          <p:nvPicPr>
            <p:cNvPr id="1238" name="proxy.duckduckgo.jpeg" descr="proxy.duckduckgo.jpeg"/>
            <p:cNvPicPr>
              <a:picLocks/>
            </p:cNvPicPr>
            <p:nvPr/>
          </p:nvPicPr>
          <p:blipFill>
            <a:blip r:embed="rId3"/>
            <a:stretch>
              <a:fillRect/>
            </a:stretch>
          </p:blipFill>
          <p:spPr>
            <a:xfrm>
              <a:off x="0" y="0"/>
              <a:ext cx="10521383" cy="7060822"/>
            </a:xfrm>
            <a:prstGeom prst="rect">
              <a:avLst/>
            </a:prstGeom>
            <a:effectLst/>
          </p:spPr>
        </p:pic>
      </p:grpSp>
    </p:spTree>
  </p:cSld>
  <p:clrMapOvr>
    <a:masterClrMapping/>
  </p:clrMapOvr>
  <p:transition spd="med"/>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44" name="IMG_8732.jpeg"/>
          <p:cNvGrpSpPr/>
          <p:nvPr/>
        </p:nvGrpSpPr>
        <p:grpSpPr>
          <a:xfrm>
            <a:off x="1241708" y="1346389"/>
            <a:ext cx="10521384" cy="7060822"/>
            <a:chOff x="0" y="0"/>
            <a:chExt cx="10521382" cy="7060821"/>
          </a:xfrm>
        </p:grpSpPr>
        <p:pic>
          <p:nvPicPr>
            <p:cNvPr id="1243" name="IMG_8732.jpeg" descr="IMG_8732.jpeg"/>
            <p:cNvPicPr>
              <a:picLocks noChangeAspect="1"/>
            </p:cNvPicPr>
            <p:nvPr/>
          </p:nvPicPr>
          <p:blipFill>
            <a:blip r:embed="rId2"/>
            <a:srcRect t="5555" b="5555"/>
            <a:stretch>
              <a:fillRect/>
            </a:stretch>
          </p:blipFill>
          <p:spPr>
            <a:xfrm>
              <a:off x="76200" y="63500"/>
              <a:ext cx="10381683" cy="6921122"/>
            </a:xfrm>
            <a:prstGeom prst="rect">
              <a:avLst/>
            </a:prstGeom>
            <a:ln>
              <a:noFill/>
            </a:ln>
            <a:effectLst/>
          </p:spPr>
        </p:pic>
        <p:pic>
          <p:nvPicPr>
            <p:cNvPr id="1242" name="IMG_8732.jpeg" descr="IMG_8732.jpeg"/>
            <p:cNvPicPr>
              <a:picLocks/>
            </p:cNvPicPr>
            <p:nvPr/>
          </p:nvPicPr>
          <p:blipFill>
            <a:blip r:embed="rId3"/>
            <a:stretch>
              <a:fillRect/>
            </a:stretch>
          </p:blipFill>
          <p:spPr>
            <a:xfrm>
              <a:off x="0" y="0"/>
              <a:ext cx="10521383" cy="7060822"/>
            </a:xfrm>
            <a:prstGeom prst="rect">
              <a:avLst/>
            </a:prstGeom>
            <a:effectLst/>
          </p:spPr>
        </p:pic>
      </p:grpSp>
    </p:spTree>
  </p:cSld>
  <p:clrMapOvr>
    <a:masterClrMapping/>
  </p:clrMapOvr>
  <p:transition spd="med"/>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48" name="IMG_8720.jpeg"/>
          <p:cNvGrpSpPr/>
          <p:nvPr/>
        </p:nvGrpSpPr>
        <p:grpSpPr>
          <a:xfrm>
            <a:off x="1241708" y="1346389"/>
            <a:ext cx="10521384" cy="7060822"/>
            <a:chOff x="0" y="0"/>
            <a:chExt cx="10521382" cy="7060821"/>
          </a:xfrm>
        </p:grpSpPr>
        <p:pic>
          <p:nvPicPr>
            <p:cNvPr id="1247" name="IMG_8720.jpeg" descr="IMG_8720.jpeg"/>
            <p:cNvPicPr>
              <a:picLocks noChangeAspect="1"/>
            </p:cNvPicPr>
            <p:nvPr/>
          </p:nvPicPr>
          <p:blipFill>
            <a:blip r:embed="rId2"/>
            <a:srcRect t="5555" b="5555"/>
            <a:stretch>
              <a:fillRect/>
            </a:stretch>
          </p:blipFill>
          <p:spPr>
            <a:xfrm>
              <a:off x="76200" y="63500"/>
              <a:ext cx="10381683" cy="6921122"/>
            </a:xfrm>
            <a:prstGeom prst="rect">
              <a:avLst/>
            </a:prstGeom>
            <a:ln>
              <a:noFill/>
            </a:ln>
            <a:effectLst/>
          </p:spPr>
        </p:pic>
        <p:pic>
          <p:nvPicPr>
            <p:cNvPr id="1246" name="IMG_8720.jpeg" descr="IMG_8720.jpeg"/>
            <p:cNvPicPr>
              <a:picLocks/>
            </p:cNvPicPr>
            <p:nvPr/>
          </p:nvPicPr>
          <p:blipFill>
            <a:blip r:embed="rId3"/>
            <a:stretch>
              <a:fillRect/>
            </a:stretch>
          </p:blipFill>
          <p:spPr>
            <a:xfrm>
              <a:off x="0" y="0"/>
              <a:ext cx="10521383" cy="7060822"/>
            </a:xfrm>
            <a:prstGeom prst="rect">
              <a:avLst/>
            </a:prstGeom>
            <a:effectLst/>
          </p:spPr>
        </p:pic>
      </p:grpSp>
    </p:spTree>
  </p:cSld>
  <p:clrMapOvr>
    <a:masterClrMapping/>
  </p:clrMapOvr>
  <p:transition spd="med"/>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52" name="IMG_8722.jpeg"/>
          <p:cNvGrpSpPr/>
          <p:nvPr/>
        </p:nvGrpSpPr>
        <p:grpSpPr>
          <a:xfrm>
            <a:off x="1241708" y="1346389"/>
            <a:ext cx="10521384" cy="7060822"/>
            <a:chOff x="0" y="0"/>
            <a:chExt cx="10521382" cy="7060821"/>
          </a:xfrm>
        </p:grpSpPr>
        <p:pic>
          <p:nvPicPr>
            <p:cNvPr id="1251" name="IMG_8722.jpeg" descr="IMG_8722.jpeg"/>
            <p:cNvPicPr>
              <a:picLocks noChangeAspect="1"/>
            </p:cNvPicPr>
            <p:nvPr/>
          </p:nvPicPr>
          <p:blipFill>
            <a:blip r:embed="rId2"/>
            <a:srcRect t="5555" b="5555"/>
            <a:stretch>
              <a:fillRect/>
            </a:stretch>
          </p:blipFill>
          <p:spPr>
            <a:xfrm>
              <a:off x="76200" y="63500"/>
              <a:ext cx="10381683" cy="6921122"/>
            </a:xfrm>
            <a:prstGeom prst="rect">
              <a:avLst/>
            </a:prstGeom>
            <a:ln>
              <a:noFill/>
            </a:ln>
            <a:effectLst/>
          </p:spPr>
        </p:pic>
        <p:pic>
          <p:nvPicPr>
            <p:cNvPr id="1250" name="IMG_8722.jpeg" descr="IMG_8722.jpeg"/>
            <p:cNvPicPr>
              <a:picLocks/>
            </p:cNvPicPr>
            <p:nvPr/>
          </p:nvPicPr>
          <p:blipFill>
            <a:blip r:embed="rId3"/>
            <a:stretch>
              <a:fillRect/>
            </a:stretch>
          </p:blipFill>
          <p:spPr>
            <a:xfrm>
              <a:off x="0" y="0"/>
              <a:ext cx="10521383" cy="7060822"/>
            </a:xfrm>
            <a:prstGeom prst="rect">
              <a:avLst/>
            </a:prstGeom>
            <a:effectLst/>
          </p:spPr>
        </p:pic>
      </p:grpSp>
    </p:spTree>
  </p:cSld>
  <p:clrMapOvr>
    <a:masterClrMapping/>
  </p:clrMapOvr>
  <p:transition spd="med"/>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56" name="IMG_8717.jpeg"/>
          <p:cNvGrpSpPr/>
          <p:nvPr/>
        </p:nvGrpSpPr>
        <p:grpSpPr>
          <a:xfrm>
            <a:off x="1241708" y="838389"/>
            <a:ext cx="10521384" cy="7060822"/>
            <a:chOff x="0" y="0"/>
            <a:chExt cx="10521382" cy="7060821"/>
          </a:xfrm>
        </p:grpSpPr>
        <p:pic>
          <p:nvPicPr>
            <p:cNvPr id="1255" name="IMG_8717.jpeg" descr="IMG_8717.jpeg"/>
            <p:cNvPicPr>
              <a:picLocks noChangeAspect="1"/>
            </p:cNvPicPr>
            <p:nvPr/>
          </p:nvPicPr>
          <p:blipFill>
            <a:blip r:embed="rId2"/>
            <a:srcRect l="4848" r="4848"/>
            <a:stretch>
              <a:fillRect/>
            </a:stretch>
          </p:blipFill>
          <p:spPr>
            <a:xfrm>
              <a:off x="76200" y="63500"/>
              <a:ext cx="10381683" cy="6921122"/>
            </a:xfrm>
            <a:prstGeom prst="rect">
              <a:avLst/>
            </a:prstGeom>
            <a:ln>
              <a:noFill/>
            </a:ln>
            <a:effectLst/>
          </p:spPr>
        </p:pic>
        <p:pic>
          <p:nvPicPr>
            <p:cNvPr id="1254" name="IMG_8717.jpeg" descr="IMG_8717.jpeg"/>
            <p:cNvPicPr>
              <a:picLocks/>
            </p:cNvPicPr>
            <p:nvPr/>
          </p:nvPicPr>
          <p:blipFill>
            <a:blip r:embed="rId3"/>
            <a:stretch>
              <a:fillRect/>
            </a:stretch>
          </p:blipFill>
          <p:spPr>
            <a:xfrm>
              <a:off x="0" y="0"/>
              <a:ext cx="10521383" cy="7060822"/>
            </a:xfrm>
            <a:prstGeom prst="rect">
              <a:avLst/>
            </a:prstGeom>
            <a:effectLst/>
          </p:spPr>
        </p:pic>
      </p:grpSp>
      <p:sp>
        <p:nvSpPr>
          <p:cNvPr id="1257" name="This is looking toward the room containing the coffin in a stone sarcophagus."/>
          <p:cNvSpPr txBox="1">
            <a:spLocks noGrp="1"/>
          </p:cNvSpPr>
          <p:nvPr>
            <p:ph type="body" sz="quarter" idx="1"/>
          </p:nvPr>
        </p:nvSpPr>
        <p:spPr>
          <a:xfrm>
            <a:off x="1958528" y="8058150"/>
            <a:ext cx="9087744" cy="1167607"/>
          </a:xfrm>
          <a:prstGeom prst="rect">
            <a:avLst/>
          </a:prstGeom>
        </p:spPr>
        <p:txBody>
          <a:bodyPr/>
          <a:lstStyle>
            <a:lvl1pPr algn="ctr">
              <a:defRPr sz="3400">
                <a:solidFill>
                  <a:srgbClr val="94E3FE"/>
                </a:solidFill>
              </a:defRPr>
            </a:lvl1pPr>
          </a:lstStyle>
          <a:p>
            <a:r>
              <a:t>This is looking toward the room containing the coffin in a stone sarcophagus.</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 name="WAY OF LIFE BIBLE COLLEGE…"/>
          <p:cNvSpPr txBox="1"/>
          <p:nvPr/>
        </p:nvSpPr>
        <p:spPr>
          <a:xfrm>
            <a:off x="668391" y="581609"/>
            <a:ext cx="11668018" cy="914609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chor="ctr">
            <a:spAutoFit/>
          </a:bodyPr>
          <a:lstStyle/>
          <a:p>
            <a:pPr algn="l">
              <a:buClr>
                <a:srgbClr val="FFFB00"/>
              </a:buClr>
              <a:buFont typeface="Arial"/>
              <a:defRPr sz="3600" cap="none">
                <a:solidFill>
                  <a:srgbClr val="FFFFFF"/>
                </a:solidFill>
                <a:effectLst>
                  <a:outerShdw blurRad="12700" dist="25400" dir="2700000" rotWithShape="0">
                    <a:srgbClr val="000000"/>
                  </a:outerShdw>
                </a:effectLst>
              </a:defRPr>
            </a:pPr>
            <a:r>
              <a:rPr i="1"/>
              <a:t>WAY OF LIFE BIBLE COLLEGE</a:t>
            </a:r>
            <a:r>
              <a:t> </a:t>
            </a:r>
          </a:p>
          <a:p>
            <a:pPr algn="l">
              <a:buClr>
                <a:srgbClr val="FFFB00"/>
              </a:buClr>
              <a:buFont typeface="Arial"/>
              <a:defRPr sz="3600" b="0" cap="none">
                <a:solidFill>
                  <a:srgbClr val="FFFFFF"/>
                </a:solidFill>
                <a:effectLst>
                  <a:outerShdw blurRad="12700" dist="25400" dir="2700000" rotWithShape="0">
                    <a:srgbClr val="000000"/>
                  </a:outerShdw>
                </a:effectLst>
              </a:defRPr>
            </a:pPr>
            <a:endParaRPr/>
          </a:p>
          <a:p>
            <a:pPr algn="just" defTabSz="457200">
              <a:spcBef>
                <a:spcPts val="800"/>
              </a:spcBef>
              <a:defRPr b="0" cap="none">
                <a:solidFill>
                  <a:srgbClr val="FFFFFF"/>
                </a:solidFill>
              </a:defRPr>
            </a:pPr>
            <a:r>
              <a:t>The Way of Life Bible College is a Bible college for the whole church, a Bible college for families, a Bible college for youth, a Bible college for the elderly, a Bible college for preachers and teachers. It is a resource for Bible teachers and students.</a:t>
            </a:r>
          </a:p>
          <a:p>
            <a:pPr algn="just" defTabSz="457200">
              <a:spcBef>
                <a:spcPts val="800"/>
              </a:spcBef>
              <a:defRPr sz="2000" b="0" cap="none">
                <a:solidFill>
                  <a:srgbClr val="FFFFFF"/>
                </a:solidFill>
              </a:defRPr>
            </a:pPr>
            <a:endParaRPr/>
          </a:p>
          <a:p>
            <a:pPr algn="just" defTabSz="457200">
              <a:spcBef>
                <a:spcPts val="800"/>
              </a:spcBef>
              <a:defRPr b="0" cap="none">
                <a:solidFill>
                  <a:srgbClr val="FFFFFF"/>
                </a:solidFill>
              </a:defRPr>
            </a:pPr>
            <a:r>
              <a:t>There are currently about 40 courses covering practically every subject touching on the Bible and Christian life and ministry. There are introductory courses and advanced courses, and new courses are added regularly.</a:t>
            </a:r>
          </a:p>
          <a:p>
            <a:pPr algn="just" defTabSz="457200">
              <a:spcBef>
                <a:spcPts val="800"/>
              </a:spcBef>
              <a:defRPr sz="2000" b="0" cap="none">
                <a:solidFill>
                  <a:srgbClr val="FFFFFF"/>
                </a:solidFill>
              </a:defRPr>
            </a:pPr>
            <a:endParaRPr/>
          </a:p>
          <a:p>
            <a:pPr algn="just" defTabSz="457200">
              <a:spcBef>
                <a:spcPts val="800"/>
              </a:spcBef>
              <a:defRPr b="0" cap="none">
                <a:solidFill>
                  <a:srgbClr val="FFFFFF"/>
                </a:solidFill>
              </a:defRPr>
            </a:pPr>
            <a:r>
              <a:t>PowerPoints</a:t>
            </a:r>
            <a:r>
              <a:rPr lang="en-US"/>
              <a:t> </a:t>
            </a:r>
            <a:r>
              <a:t>are published for free viewing and downloading. </a:t>
            </a:r>
            <a:r>
              <a:rPr lang="en-US"/>
              <a:t>The p</a:t>
            </a:r>
            <a:r>
              <a:t>urchase of the textbook</a:t>
            </a:r>
            <a:r>
              <a:rPr lang="en-US"/>
              <a:t> and video sets are</a:t>
            </a:r>
            <a:r>
              <a:t> the only reimbursement we receive for our labor.</a:t>
            </a:r>
          </a:p>
          <a:p>
            <a:pPr algn="l">
              <a:buClr>
                <a:srgbClr val="FFFB00"/>
              </a:buClr>
              <a:buFont typeface="Arial"/>
              <a:defRPr sz="2000" b="0" cap="none">
                <a:solidFill>
                  <a:srgbClr val="FFFFFF"/>
                </a:solidFill>
                <a:effectLst>
                  <a:outerShdw blurRad="12700" dist="25400" dir="2700000" rotWithShape="0">
                    <a:srgbClr val="000000"/>
                  </a:outerShdw>
                </a:effectLst>
              </a:defRPr>
            </a:pPr>
            <a:endParaRPr/>
          </a:p>
          <a:p>
            <a:pPr algn="l">
              <a:buClr>
                <a:srgbClr val="FFFB00"/>
              </a:buClr>
              <a:buFont typeface="Arial"/>
              <a:defRPr sz="3600" b="0" cap="none">
                <a:solidFill>
                  <a:srgbClr val="FFFFFF"/>
                </a:solidFill>
                <a:effectLst>
                  <a:outerShdw blurRad="12700" dist="25400" dir="2700000" rotWithShape="0">
                    <a:srgbClr val="000000"/>
                  </a:outerShdw>
                </a:effectLst>
              </a:defRPr>
            </a:pPr>
            <a:r>
              <a:rPr>
                <a:solidFill>
                  <a:srgbClr val="F8F8F8"/>
                </a:solidFill>
              </a:rPr>
              <a:t>www.wayoflife.org</a:t>
            </a:r>
            <a:endParaRPr>
              <a:solidFill>
                <a:srgbClr val="F8F8F8"/>
              </a:solidFill>
              <a:hlinkClick r:id="rId2">
                <a:extLst>
                  <a:ext uri="{A12FA001-AC4F-418D-AE19-62706E023703}">
                    <ahyp:hlinkClr xmlns:ahyp="http://schemas.microsoft.com/office/drawing/2018/hyperlinkcolor" val="tx"/>
                  </a:ext>
                </a:extLst>
              </a:hlinkClick>
            </a:endParaRPr>
          </a:p>
          <a:p>
            <a:pPr algn="l">
              <a:buClr>
                <a:srgbClr val="FFFB00"/>
              </a:buClr>
              <a:buFont typeface="Arial"/>
              <a:defRPr sz="3600" b="0" cap="none">
                <a:solidFill>
                  <a:srgbClr val="FFFFFF"/>
                </a:solidFill>
                <a:effectLst>
                  <a:outerShdw blurRad="12700" dist="25400" dir="2700000" rotWithShape="0">
                    <a:srgbClr val="000000"/>
                  </a:outerShdw>
                </a:effectLst>
              </a:defRPr>
            </a:pPr>
            <a:r>
              <a:t> </a:t>
            </a:r>
          </a:p>
        </p:txBody>
      </p:sp>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1" name="In the Bible it is called Sihor (Isa. 23:3; Jer. 2:18) and “the river” (Ge. 41:1; Ex. 1:22)."/>
          <p:cNvSpPr txBox="1">
            <a:spLocks noGrp="1"/>
          </p:cNvSpPr>
          <p:nvPr>
            <p:ph type="body" sz="quarter" idx="1"/>
          </p:nvPr>
        </p:nvSpPr>
        <p:spPr>
          <a:xfrm>
            <a:off x="1371600" y="8026400"/>
            <a:ext cx="10261600" cy="1803400"/>
          </a:xfrm>
          <a:prstGeom prst="rect">
            <a:avLst/>
          </a:prstGeom>
        </p:spPr>
        <p:txBody>
          <a:bodyPr/>
          <a:lstStyle>
            <a:lvl1pPr algn="ctr">
              <a:defRPr sz="3400">
                <a:solidFill>
                  <a:srgbClr val="94E3FE"/>
                </a:solidFill>
              </a:defRPr>
            </a:lvl1pPr>
          </a:lstStyle>
          <a:p>
            <a:r>
              <a:t>In the Bible it is called Sihor (Isa. 23:3; Jer. 2:18) and “the river” (Ge. 41:1; Ex. 1:22).</a:t>
            </a:r>
          </a:p>
        </p:txBody>
      </p:sp>
      <p:pic>
        <p:nvPicPr>
          <p:cNvPr id="402" name="large_based_map_of_egypt.jpg" descr="large_based_map_of_egypt.jpg"/>
          <p:cNvPicPr>
            <a:picLocks noChangeAspect="1"/>
          </p:cNvPicPr>
          <p:nvPr/>
        </p:nvPicPr>
        <p:blipFill>
          <a:blip r:embed="rId2"/>
          <a:stretch>
            <a:fillRect/>
          </a:stretch>
        </p:blipFill>
        <p:spPr>
          <a:xfrm>
            <a:off x="2739477" y="645391"/>
            <a:ext cx="7525846" cy="7181605"/>
          </a:xfrm>
          <a:prstGeom prst="rect">
            <a:avLst/>
          </a:prstGeom>
          <a:ln w="12700">
            <a:miter lim="400000"/>
          </a:ln>
        </p:spPr>
      </p:pic>
    </p:spTree>
  </p:cSld>
  <p:clrMapOvr>
    <a:masterClrMapping/>
  </p:clrMapOvr>
  <p:transition spd="med"/>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61" name="IMG_8725.jpeg"/>
          <p:cNvGrpSpPr/>
          <p:nvPr/>
        </p:nvGrpSpPr>
        <p:grpSpPr>
          <a:xfrm>
            <a:off x="1241708" y="1346389"/>
            <a:ext cx="10521384" cy="7060822"/>
            <a:chOff x="0" y="0"/>
            <a:chExt cx="10521382" cy="7060821"/>
          </a:xfrm>
        </p:grpSpPr>
        <p:pic>
          <p:nvPicPr>
            <p:cNvPr id="1260" name="IMG_8725.jpeg" descr="IMG_8725.jpeg"/>
            <p:cNvPicPr>
              <a:picLocks noChangeAspect="1"/>
            </p:cNvPicPr>
            <p:nvPr/>
          </p:nvPicPr>
          <p:blipFill>
            <a:blip r:embed="rId2"/>
            <a:srcRect t="5555" b="5555"/>
            <a:stretch>
              <a:fillRect/>
            </a:stretch>
          </p:blipFill>
          <p:spPr>
            <a:xfrm>
              <a:off x="76200" y="63500"/>
              <a:ext cx="10381683" cy="6921122"/>
            </a:xfrm>
            <a:prstGeom prst="rect">
              <a:avLst/>
            </a:prstGeom>
            <a:ln>
              <a:noFill/>
            </a:ln>
            <a:effectLst/>
          </p:spPr>
        </p:pic>
        <p:pic>
          <p:nvPicPr>
            <p:cNvPr id="1259" name="IMG_8725.jpeg" descr="IMG_8725.jpeg"/>
            <p:cNvPicPr>
              <a:picLocks/>
            </p:cNvPicPr>
            <p:nvPr/>
          </p:nvPicPr>
          <p:blipFill>
            <a:blip r:embed="rId3"/>
            <a:stretch>
              <a:fillRect/>
            </a:stretch>
          </p:blipFill>
          <p:spPr>
            <a:xfrm>
              <a:off x="0" y="0"/>
              <a:ext cx="10521383" cy="7060822"/>
            </a:xfrm>
            <a:prstGeom prst="rect">
              <a:avLst/>
            </a:prstGeom>
            <a:effectLst/>
          </p:spPr>
        </p:pic>
      </p:grpSp>
      <p:sp>
        <p:nvSpPr>
          <p:cNvPr id="1262" name="Stone sarcophagus"/>
          <p:cNvSpPr txBox="1"/>
          <p:nvPr/>
        </p:nvSpPr>
        <p:spPr>
          <a:xfrm>
            <a:off x="2717800" y="5308600"/>
            <a:ext cx="3233639" cy="116760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cap="none">
                <a:solidFill>
                  <a:srgbClr val="DEDDDE"/>
                </a:solidFill>
              </a:defRPr>
            </a:lvl1pPr>
          </a:lstStyle>
          <a:p>
            <a:r>
              <a:t>Stone sarcophagus</a:t>
            </a:r>
          </a:p>
        </p:txBody>
      </p:sp>
    </p:spTree>
  </p:cSld>
  <p:clrMapOvr>
    <a:masterClrMapping/>
  </p:clrMapOvr>
  <p:transition spd="med"/>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4" name="With the decipherment of hieroglyphs in the early 19th century following the discovery of the Rosetta Stone during Napoleon’s expedition to Egypt in 1799, researchers began translating the tomb writings, which has become a major source of information on "/>
          <p:cNvSpPr txBox="1">
            <a:spLocks noGrp="1"/>
          </p:cNvSpPr>
          <p:nvPr>
            <p:ph type="body" sz="half" idx="1"/>
          </p:nvPr>
        </p:nvSpPr>
        <p:spPr>
          <a:xfrm>
            <a:off x="1022350" y="1072653"/>
            <a:ext cx="4897595" cy="7633694"/>
          </a:xfrm>
          <a:prstGeom prst="rect">
            <a:avLst/>
          </a:prstGeom>
        </p:spPr>
        <p:txBody>
          <a:bodyPr/>
          <a:lstStyle>
            <a:lvl1pPr>
              <a:defRPr sz="3400">
                <a:solidFill>
                  <a:srgbClr val="94E3FE"/>
                </a:solidFill>
              </a:defRPr>
            </a:lvl1pPr>
          </a:lstStyle>
          <a:p>
            <a:r>
              <a:t>With the decipherment of hieroglyphs in the early 19th century following the discovery of the Rosetta Stone during Napoleon’s expedition to Egypt in 1799, researchers began translating the tomb writings, which has become a major source of information on ancient Egypt.</a:t>
            </a:r>
          </a:p>
        </p:txBody>
      </p:sp>
      <p:grpSp>
        <p:nvGrpSpPr>
          <p:cNvPr id="1267" name="british museum 167.jpg"/>
          <p:cNvGrpSpPr/>
          <p:nvPr/>
        </p:nvGrpSpPr>
        <p:grpSpPr>
          <a:xfrm>
            <a:off x="6686252" y="1419522"/>
            <a:ext cx="5401726" cy="7437935"/>
            <a:chOff x="0" y="0"/>
            <a:chExt cx="5401725" cy="7437933"/>
          </a:xfrm>
        </p:grpSpPr>
        <p:pic>
          <p:nvPicPr>
            <p:cNvPr id="1266" name="british museum 167.jpg" descr="british museum 167.jpg"/>
            <p:cNvPicPr>
              <a:picLocks noChangeAspect="1"/>
            </p:cNvPicPr>
            <p:nvPr/>
          </p:nvPicPr>
          <p:blipFill>
            <a:blip r:embed="rId2"/>
            <a:srcRect l="9911" t="6837" b="10026"/>
            <a:stretch>
              <a:fillRect/>
            </a:stretch>
          </p:blipFill>
          <p:spPr>
            <a:xfrm>
              <a:off x="76200" y="63500"/>
              <a:ext cx="5262026" cy="7298234"/>
            </a:xfrm>
            <a:prstGeom prst="rect">
              <a:avLst/>
            </a:prstGeom>
            <a:ln>
              <a:noFill/>
            </a:ln>
            <a:effectLst/>
          </p:spPr>
        </p:pic>
        <p:pic>
          <p:nvPicPr>
            <p:cNvPr id="1265" name="british museum 167.jpg" descr="british museum 167.jpg"/>
            <p:cNvPicPr>
              <a:picLocks/>
            </p:cNvPicPr>
            <p:nvPr/>
          </p:nvPicPr>
          <p:blipFill>
            <a:blip r:embed="rId3"/>
            <a:stretch>
              <a:fillRect/>
            </a:stretch>
          </p:blipFill>
          <p:spPr>
            <a:xfrm>
              <a:off x="0" y="0"/>
              <a:ext cx="5401726" cy="7437934"/>
            </a:xfrm>
            <a:prstGeom prst="rect">
              <a:avLst/>
            </a:prstGeom>
            <a:effectLst/>
          </p:spPr>
        </p:pic>
      </p:grpSp>
    </p:spTree>
  </p:cSld>
  <p:clrMapOvr>
    <a:masterClrMapping/>
  </p:clrMapOvr>
  <p:transition spd="med"/>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 name="When the pharaoh died, work on the tunnel stopped and his burial chamber was carved."/>
          <p:cNvSpPr txBox="1">
            <a:spLocks noGrp="1"/>
          </p:cNvSpPr>
          <p:nvPr>
            <p:ph type="body" sz="half" idx="1"/>
          </p:nvPr>
        </p:nvSpPr>
        <p:spPr>
          <a:xfrm>
            <a:off x="1022350" y="1748950"/>
            <a:ext cx="4897595" cy="7633693"/>
          </a:xfrm>
          <a:prstGeom prst="rect">
            <a:avLst/>
          </a:prstGeom>
        </p:spPr>
        <p:txBody>
          <a:bodyPr/>
          <a:lstStyle>
            <a:lvl1pPr>
              <a:defRPr sz="3400">
                <a:solidFill>
                  <a:srgbClr val="94E3FE"/>
                </a:solidFill>
              </a:defRPr>
            </a:lvl1pPr>
          </a:lstStyle>
          <a:p>
            <a:r>
              <a:t>When the pharaoh died, work on the tunnel stopped and his burial chamber was carved.</a:t>
            </a:r>
          </a:p>
        </p:txBody>
      </p:sp>
      <p:grpSp>
        <p:nvGrpSpPr>
          <p:cNvPr id="1272" name="IMG_8732.jpeg"/>
          <p:cNvGrpSpPr/>
          <p:nvPr/>
        </p:nvGrpSpPr>
        <p:grpSpPr>
          <a:xfrm>
            <a:off x="6280620" y="1748950"/>
            <a:ext cx="5899094" cy="5392101"/>
            <a:chOff x="0" y="0"/>
            <a:chExt cx="5899093" cy="5392099"/>
          </a:xfrm>
        </p:grpSpPr>
        <p:pic>
          <p:nvPicPr>
            <p:cNvPr id="1271" name="IMG_8732.jpeg" descr="IMG_8732.jpeg"/>
            <p:cNvPicPr>
              <a:picLocks noChangeAspect="1"/>
            </p:cNvPicPr>
            <p:nvPr/>
          </p:nvPicPr>
          <p:blipFill>
            <a:blip r:embed="rId2"/>
            <a:srcRect l="8880" r="8880"/>
            <a:stretch>
              <a:fillRect/>
            </a:stretch>
          </p:blipFill>
          <p:spPr>
            <a:xfrm>
              <a:off x="76200" y="63500"/>
              <a:ext cx="5759394" cy="5252400"/>
            </a:xfrm>
            <a:prstGeom prst="rect">
              <a:avLst/>
            </a:prstGeom>
            <a:ln>
              <a:noFill/>
            </a:ln>
            <a:effectLst/>
          </p:spPr>
        </p:pic>
        <p:pic>
          <p:nvPicPr>
            <p:cNvPr id="1270" name="IMG_8732.jpeg" descr="IMG_8732.jpeg"/>
            <p:cNvPicPr>
              <a:picLocks/>
            </p:cNvPicPr>
            <p:nvPr/>
          </p:nvPicPr>
          <p:blipFill>
            <a:blip r:embed="rId3"/>
            <a:stretch>
              <a:fillRect/>
            </a:stretch>
          </p:blipFill>
          <p:spPr>
            <a:xfrm>
              <a:off x="-1" y="0"/>
              <a:ext cx="5899095" cy="5392100"/>
            </a:xfrm>
            <a:prstGeom prst="rect">
              <a:avLst/>
            </a:prstGeom>
            <a:effectLst/>
          </p:spPr>
        </p:pic>
      </p:grpSp>
    </p:spTree>
  </p:cSld>
  <p:clrMapOvr>
    <a:masterClrMapping/>
  </p:clrMapOvr>
  <p:transition spd="med"/>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4" name="Tomb entrances marked on a map of the valley"/>
          <p:cNvSpPr txBox="1">
            <a:spLocks noGrp="1"/>
          </p:cNvSpPr>
          <p:nvPr>
            <p:ph type="body" sz="quarter" idx="1"/>
          </p:nvPr>
        </p:nvSpPr>
        <p:spPr>
          <a:xfrm>
            <a:off x="1462087" y="8007350"/>
            <a:ext cx="10080626" cy="898724"/>
          </a:xfrm>
          <a:prstGeom prst="rect">
            <a:avLst/>
          </a:prstGeom>
        </p:spPr>
        <p:txBody>
          <a:bodyPr/>
          <a:lstStyle>
            <a:lvl1pPr algn="ctr">
              <a:defRPr sz="3400">
                <a:solidFill>
                  <a:srgbClr val="94E3FE"/>
                </a:solidFill>
              </a:defRPr>
            </a:lvl1pPr>
          </a:lstStyle>
          <a:p>
            <a:r>
              <a:t>Tomb entrances marked on a map of the valley</a:t>
            </a:r>
          </a:p>
        </p:txBody>
      </p:sp>
      <p:grpSp>
        <p:nvGrpSpPr>
          <p:cNvPr id="1277" name="IMG_8710.jpeg"/>
          <p:cNvGrpSpPr/>
          <p:nvPr/>
        </p:nvGrpSpPr>
        <p:grpSpPr>
          <a:xfrm>
            <a:off x="1241708" y="813178"/>
            <a:ext cx="10521384" cy="7060822"/>
            <a:chOff x="0" y="0"/>
            <a:chExt cx="10521382" cy="7060821"/>
          </a:xfrm>
        </p:grpSpPr>
        <p:pic>
          <p:nvPicPr>
            <p:cNvPr id="1276" name="IMG_8710.jpeg" descr="IMG_8710.jpeg"/>
            <p:cNvPicPr>
              <a:picLocks noChangeAspect="1"/>
            </p:cNvPicPr>
            <p:nvPr/>
          </p:nvPicPr>
          <p:blipFill>
            <a:blip r:embed="rId2"/>
            <a:srcRect t="5555" b="5555"/>
            <a:stretch>
              <a:fillRect/>
            </a:stretch>
          </p:blipFill>
          <p:spPr>
            <a:xfrm>
              <a:off x="76200" y="63500"/>
              <a:ext cx="10381683" cy="6921122"/>
            </a:xfrm>
            <a:prstGeom prst="rect">
              <a:avLst/>
            </a:prstGeom>
            <a:ln>
              <a:noFill/>
            </a:ln>
            <a:effectLst/>
          </p:spPr>
        </p:pic>
        <p:pic>
          <p:nvPicPr>
            <p:cNvPr id="1275" name="IMG_8710.jpeg" descr="IMG_8710.jpeg"/>
            <p:cNvPicPr>
              <a:picLocks/>
            </p:cNvPicPr>
            <p:nvPr/>
          </p:nvPicPr>
          <p:blipFill>
            <a:blip r:embed="rId3"/>
            <a:stretch>
              <a:fillRect/>
            </a:stretch>
          </p:blipFill>
          <p:spPr>
            <a:xfrm>
              <a:off x="0" y="0"/>
              <a:ext cx="10521383" cy="7060822"/>
            </a:xfrm>
            <a:prstGeom prst="rect">
              <a:avLst/>
            </a:prstGeom>
            <a:effectLst/>
          </p:spPr>
        </p:pic>
      </p:grpSp>
    </p:spTree>
  </p:cSld>
  <p:clrMapOvr>
    <a:masterClrMapping/>
  </p:clrMapOvr>
  <p:transition spd="med"/>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9" name="A cut away view showing the tunnels  of various length extending into the mountain"/>
          <p:cNvSpPr txBox="1">
            <a:spLocks noGrp="1"/>
          </p:cNvSpPr>
          <p:nvPr>
            <p:ph type="body" sz="quarter" idx="1"/>
          </p:nvPr>
        </p:nvSpPr>
        <p:spPr>
          <a:xfrm>
            <a:off x="1458714" y="8047434"/>
            <a:ext cx="10087372" cy="1464866"/>
          </a:xfrm>
          <a:prstGeom prst="rect">
            <a:avLst/>
          </a:prstGeom>
        </p:spPr>
        <p:txBody>
          <a:bodyPr/>
          <a:lstStyle>
            <a:lvl1pPr algn="ctr">
              <a:defRPr sz="3400">
                <a:solidFill>
                  <a:srgbClr val="94E3FE"/>
                </a:solidFill>
              </a:defRPr>
            </a:lvl1pPr>
          </a:lstStyle>
          <a:p>
            <a:r>
              <a:t>A cut away view showing the tunnels  of various length extending into the mountain</a:t>
            </a:r>
          </a:p>
        </p:txBody>
      </p:sp>
      <p:grpSp>
        <p:nvGrpSpPr>
          <p:cNvPr id="1282" name="IMG_8712.jpeg"/>
          <p:cNvGrpSpPr/>
          <p:nvPr/>
        </p:nvGrpSpPr>
        <p:grpSpPr>
          <a:xfrm>
            <a:off x="1241708" y="813178"/>
            <a:ext cx="10521384" cy="7060822"/>
            <a:chOff x="0" y="0"/>
            <a:chExt cx="10521382" cy="7060821"/>
          </a:xfrm>
        </p:grpSpPr>
        <p:pic>
          <p:nvPicPr>
            <p:cNvPr id="1281" name="IMG_8712.jpeg" descr="IMG_8712.jpeg"/>
            <p:cNvPicPr>
              <a:picLocks noChangeAspect="1"/>
            </p:cNvPicPr>
            <p:nvPr/>
          </p:nvPicPr>
          <p:blipFill>
            <a:blip r:embed="rId2"/>
            <a:srcRect l="4343" r="4343"/>
            <a:stretch>
              <a:fillRect/>
            </a:stretch>
          </p:blipFill>
          <p:spPr>
            <a:xfrm>
              <a:off x="76200" y="63500"/>
              <a:ext cx="10381683" cy="6921122"/>
            </a:xfrm>
            <a:prstGeom prst="rect">
              <a:avLst/>
            </a:prstGeom>
            <a:ln>
              <a:noFill/>
            </a:ln>
            <a:effectLst/>
          </p:spPr>
        </p:pic>
        <p:pic>
          <p:nvPicPr>
            <p:cNvPr id="1280" name="IMG_8712.jpeg" descr="IMG_8712.jpeg"/>
            <p:cNvPicPr>
              <a:picLocks/>
            </p:cNvPicPr>
            <p:nvPr/>
          </p:nvPicPr>
          <p:blipFill>
            <a:blip r:embed="rId3"/>
            <a:stretch>
              <a:fillRect/>
            </a:stretch>
          </p:blipFill>
          <p:spPr>
            <a:xfrm>
              <a:off x="0" y="0"/>
              <a:ext cx="10521383" cy="7060822"/>
            </a:xfrm>
            <a:prstGeom prst="rect">
              <a:avLst/>
            </a:prstGeom>
            <a:effectLst/>
          </p:spPr>
        </p:pic>
      </p:grpSp>
    </p:spTree>
  </p:cSld>
  <p:clrMapOvr>
    <a:masterClrMapping/>
  </p:clrMapOvr>
  <p:transition spd="med"/>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4" name="Sometimes there were multiple rooms. King Tut’s consisted of four rooms."/>
          <p:cNvSpPr txBox="1">
            <a:spLocks noGrp="1"/>
          </p:cNvSpPr>
          <p:nvPr>
            <p:ph type="body" sz="quarter" idx="1"/>
          </p:nvPr>
        </p:nvSpPr>
        <p:spPr>
          <a:xfrm>
            <a:off x="1818006" y="7247554"/>
            <a:ext cx="9368788" cy="1482329"/>
          </a:xfrm>
          <a:prstGeom prst="rect">
            <a:avLst/>
          </a:prstGeom>
        </p:spPr>
        <p:txBody>
          <a:bodyPr/>
          <a:lstStyle>
            <a:lvl1pPr algn="ctr">
              <a:defRPr sz="3400">
                <a:solidFill>
                  <a:srgbClr val="94E3FE"/>
                </a:solidFill>
              </a:defRPr>
            </a:lvl1pPr>
          </a:lstStyle>
          <a:p>
            <a:r>
              <a:t>Sometimes there were multiple rooms. King Tut’s consisted of four rooms.</a:t>
            </a:r>
          </a:p>
        </p:txBody>
      </p:sp>
      <p:grpSp>
        <p:nvGrpSpPr>
          <p:cNvPr id="1287" name="king-tut-seattle-exhibit-tomb-map.jpeg"/>
          <p:cNvGrpSpPr/>
          <p:nvPr/>
        </p:nvGrpSpPr>
        <p:grpSpPr>
          <a:xfrm>
            <a:off x="581052" y="1037750"/>
            <a:ext cx="11842696" cy="6041921"/>
            <a:chOff x="0" y="0"/>
            <a:chExt cx="11842695" cy="6041920"/>
          </a:xfrm>
        </p:grpSpPr>
        <p:pic>
          <p:nvPicPr>
            <p:cNvPr id="1286" name="king-tut-seattle-exhibit-tomb-map.jpeg" descr="king-tut-seattle-exhibit-tomb-map.jpeg"/>
            <p:cNvPicPr>
              <a:picLocks noChangeAspect="1"/>
            </p:cNvPicPr>
            <p:nvPr/>
          </p:nvPicPr>
          <p:blipFill>
            <a:blip r:embed="rId2"/>
            <a:srcRect/>
            <a:stretch>
              <a:fillRect/>
            </a:stretch>
          </p:blipFill>
          <p:spPr>
            <a:xfrm>
              <a:off x="76200" y="63500"/>
              <a:ext cx="11702996" cy="5902221"/>
            </a:xfrm>
            <a:prstGeom prst="rect">
              <a:avLst/>
            </a:prstGeom>
            <a:ln>
              <a:noFill/>
            </a:ln>
            <a:effectLst/>
          </p:spPr>
        </p:pic>
        <p:pic>
          <p:nvPicPr>
            <p:cNvPr id="1285" name="king-tut-seattle-exhibit-tomb-map.jpeg" descr="king-tut-seattle-exhibit-tomb-map.jpeg"/>
            <p:cNvPicPr>
              <a:picLocks/>
            </p:cNvPicPr>
            <p:nvPr/>
          </p:nvPicPr>
          <p:blipFill>
            <a:blip r:embed="rId3"/>
            <a:stretch>
              <a:fillRect/>
            </a:stretch>
          </p:blipFill>
          <p:spPr>
            <a:xfrm>
              <a:off x="0" y="-1"/>
              <a:ext cx="11842696" cy="6041922"/>
            </a:xfrm>
            <a:prstGeom prst="rect">
              <a:avLst/>
            </a:prstGeom>
            <a:effectLst/>
          </p:spPr>
        </p:pic>
      </p:grpSp>
    </p:spTree>
  </p:cSld>
  <p:clrMapOvr>
    <a:masterClrMapping/>
  </p:clrMapOvr>
  <p:transition spd="med"/>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9" name="Ramesses VI’s tomb also had four chambers, including a massive pillared one."/>
          <p:cNvSpPr txBox="1">
            <a:spLocks noGrp="1"/>
          </p:cNvSpPr>
          <p:nvPr>
            <p:ph type="body" sz="half" idx="1"/>
          </p:nvPr>
        </p:nvSpPr>
        <p:spPr>
          <a:xfrm>
            <a:off x="946150" y="1748950"/>
            <a:ext cx="3895882" cy="7630319"/>
          </a:xfrm>
          <a:prstGeom prst="rect">
            <a:avLst/>
          </a:prstGeom>
        </p:spPr>
        <p:txBody>
          <a:bodyPr/>
          <a:lstStyle>
            <a:lvl1pPr>
              <a:defRPr sz="3400">
                <a:solidFill>
                  <a:srgbClr val="94E3FE"/>
                </a:solidFill>
              </a:defRPr>
            </a:lvl1pPr>
          </a:lstStyle>
          <a:p>
            <a:r>
              <a:t>Ramesses VI’s tomb also had four chambers, including a massive pillared one.</a:t>
            </a:r>
          </a:p>
        </p:txBody>
      </p:sp>
      <p:grpSp>
        <p:nvGrpSpPr>
          <p:cNvPr id="1292" name="download (5).jpeg"/>
          <p:cNvGrpSpPr/>
          <p:nvPr/>
        </p:nvGrpSpPr>
        <p:grpSpPr>
          <a:xfrm>
            <a:off x="4872204" y="1748950"/>
            <a:ext cx="7307510" cy="6093535"/>
            <a:chOff x="0" y="0"/>
            <a:chExt cx="7307508" cy="6093534"/>
          </a:xfrm>
        </p:grpSpPr>
        <p:pic>
          <p:nvPicPr>
            <p:cNvPr id="1291" name="download (5).jpeg" descr="download (5).jpeg"/>
            <p:cNvPicPr>
              <a:picLocks noChangeAspect="1"/>
            </p:cNvPicPr>
            <p:nvPr/>
          </p:nvPicPr>
          <p:blipFill>
            <a:blip r:embed="rId2"/>
            <a:srcRect l="6291" r="13449"/>
            <a:stretch>
              <a:fillRect/>
            </a:stretch>
          </p:blipFill>
          <p:spPr>
            <a:xfrm>
              <a:off x="76200" y="63500"/>
              <a:ext cx="7167809" cy="5953835"/>
            </a:xfrm>
            <a:prstGeom prst="rect">
              <a:avLst/>
            </a:prstGeom>
            <a:ln>
              <a:noFill/>
            </a:ln>
            <a:effectLst/>
          </p:spPr>
        </p:pic>
        <p:pic>
          <p:nvPicPr>
            <p:cNvPr id="1290" name="download (5).jpeg" descr="download (5).jpeg"/>
            <p:cNvPicPr>
              <a:picLocks/>
            </p:cNvPicPr>
            <p:nvPr/>
          </p:nvPicPr>
          <p:blipFill>
            <a:blip r:embed="rId3"/>
            <a:stretch>
              <a:fillRect/>
            </a:stretch>
          </p:blipFill>
          <p:spPr>
            <a:xfrm>
              <a:off x="-1" y="0"/>
              <a:ext cx="7307510" cy="6093535"/>
            </a:xfrm>
            <a:prstGeom prst="rect">
              <a:avLst/>
            </a:prstGeom>
            <a:effectLst/>
          </p:spPr>
        </p:pic>
      </p:grpSp>
    </p:spTree>
  </p:cSld>
  <p:clrMapOvr>
    <a:masterClrMapping/>
  </p:clrMapOvr>
  <p:transition spd="med"/>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96" name="download (2).jpeg"/>
          <p:cNvGrpSpPr/>
          <p:nvPr/>
        </p:nvGrpSpPr>
        <p:grpSpPr>
          <a:xfrm>
            <a:off x="1326455" y="982784"/>
            <a:ext cx="10351891" cy="7813432"/>
            <a:chOff x="0" y="0"/>
            <a:chExt cx="10351889" cy="7813430"/>
          </a:xfrm>
        </p:grpSpPr>
        <p:pic>
          <p:nvPicPr>
            <p:cNvPr id="1295" name="download (2).jpeg" descr="download (2).jpeg"/>
            <p:cNvPicPr>
              <a:picLocks noChangeAspect="1"/>
            </p:cNvPicPr>
            <p:nvPr/>
          </p:nvPicPr>
          <p:blipFill>
            <a:blip r:embed="rId2"/>
            <a:srcRect/>
            <a:stretch>
              <a:fillRect/>
            </a:stretch>
          </p:blipFill>
          <p:spPr>
            <a:xfrm>
              <a:off x="76200" y="63500"/>
              <a:ext cx="10212190" cy="7673731"/>
            </a:xfrm>
            <a:prstGeom prst="rect">
              <a:avLst/>
            </a:prstGeom>
            <a:ln>
              <a:noFill/>
            </a:ln>
            <a:effectLst/>
          </p:spPr>
        </p:pic>
        <p:pic>
          <p:nvPicPr>
            <p:cNvPr id="1294" name="download (2).jpeg" descr="download (2).jpeg"/>
            <p:cNvPicPr>
              <a:picLocks/>
            </p:cNvPicPr>
            <p:nvPr/>
          </p:nvPicPr>
          <p:blipFill>
            <a:blip r:embed="rId3"/>
            <a:stretch>
              <a:fillRect/>
            </a:stretch>
          </p:blipFill>
          <p:spPr>
            <a:xfrm>
              <a:off x="0" y="0"/>
              <a:ext cx="10351890" cy="7813431"/>
            </a:xfrm>
            <a:prstGeom prst="rect">
              <a:avLst/>
            </a:prstGeom>
            <a:effectLst/>
          </p:spPr>
        </p:pic>
      </p:grpSp>
    </p:spTree>
  </p:cSld>
  <p:clrMapOvr>
    <a:masterClrMapping/>
  </p:clrMapOvr>
  <p:transition spd="med"/>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8" name="These were stocked with goods for the king’s next life."/>
          <p:cNvSpPr txBox="1">
            <a:spLocks noGrp="1"/>
          </p:cNvSpPr>
          <p:nvPr>
            <p:ph type="body" sz="half" idx="1"/>
          </p:nvPr>
        </p:nvSpPr>
        <p:spPr>
          <a:xfrm>
            <a:off x="1047750" y="1748950"/>
            <a:ext cx="4897595" cy="7633693"/>
          </a:xfrm>
          <a:prstGeom prst="rect">
            <a:avLst/>
          </a:prstGeom>
        </p:spPr>
        <p:txBody>
          <a:bodyPr/>
          <a:lstStyle>
            <a:lvl1pPr>
              <a:defRPr sz="3400">
                <a:solidFill>
                  <a:srgbClr val="94E3FE"/>
                </a:solidFill>
              </a:defRPr>
            </a:lvl1pPr>
          </a:lstStyle>
          <a:p>
            <a:r>
              <a:t>These were stocked with goods for the king’s next life. </a:t>
            </a:r>
          </a:p>
        </p:txBody>
      </p:sp>
      <p:grpSp>
        <p:nvGrpSpPr>
          <p:cNvPr id="1301" name="proxy.duckduckgo.jpg"/>
          <p:cNvGrpSpPr/>
          <p:nvPr/>
        </p:nvGrpSpPr>
        <p:grpSpPr>
          <a:xfrm>
            <a:off x="6280620" y="1748950"/>
            <a:ext cx="5899094" cy="5392101"/>
            <a:chOff x="0" y="0"/>
            <a:chExt cx="5899093" cy="5392099"/>
          </a:xfrm>
        </p:grpSpPr>
        <p:pic>
          <p:nvPicPr>
            <p:cNvPr id="1300" name="proxy.duckduckgo.jpg" descr="proxy.duckduckgo.jpg"/>
            <p:cNvPicPr>
              <a:picLocks noChangeAspect="1"/>
            </p:cNvPicPr>
            <p:nvPr/>
          </p:nvPicPr>
          <p:blipFill>
            <a:blip r:embed="rId2"/>
            <a:srcRect l="19138" r="19138"/>
            <a:stretch>
              <a:fillRect/>
            </a:stretch>
          </p:blipFill>
          <p:spPr>
            <a:xfrm>
              <a:off x="76200" y="63500"/>
              <a:ext cx="5759394" cy="5252400"/>
            </a:xfrm>
            <a:prstGeom prst="rect">
              <a:avLst/>
            </a:prstGeom>
            <a:ln>
              <a:noFill/>
            </a:ln>
            <a:effectLst/>
          </p:spPr>
        </p:pic>
        <p:pic>
          <p:nvPicPr>
            <p:cNvPr id="1299" name="proxy.duckduckgo.jpg" descr="proxy.duckduckgo.jpg"/>
            <p:cNvPicPr>
              <a:picLocks/>
            </p:cNvPicPr>
            <p:nvPr/>
          </p:nvPicPr>
          <p:blipFill>
            <a:blip r:embed="rId3"/>
            <a:stretch>
              <a:fillRect/>
            </a:stretch>
          </p:blipFill>
          <p:spPr>
            <a:xfrm>
              <a:off x="-1" y="0"/>
              <a:ext cx="5899095" cy="5392100"/>
            </a:xfrm>
            <a:prstGeom prst="rect">
              <a:avLst/>
            </a:prstGeom>
            <a:effectLst/>
          </p:spPr>
        </p:pic>
      </p:grpSp>
    </p:spTree>
  </p:cSld>
  <p:clrMapOvr>
    <a:masterClrMapping/>
  </p:clrMapOvr>
  <p:transition spd="med"/>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3" name="Grave goods in Tut’s tomb"/>
          <p:cNvSpPr txBox="1">
            <a:spLocks noGrp="1"/>
          </p:cNvSpPr>
          <p:nvPr>
            <p:ph type="body" sz="quarter" idx="1"/>
          </p:nvPr>
        </p:nvSpPr>
        <p:spPr>
          <a:xfrm>
            <a:off x="2121495" y="8047434"/>
            <a:ext cx="8761810" cy="1464866"/>
          </a:xfrm>
          <a:prstGeom prst="rect">
            <a:avLst/>
          </a:prstGeom>
        </p:spPr>
        <p:txBody>
          <a:bodyPr/>
          <a:lstStyle>
            <a:lvl1pPr algn="ctr">
              <a:defRPr sz="3400">
                <a:solidFill>
                  <a:srgbClr val="94E3FE"/>
                </a:solidFill>
              </a:defRPr>
            </a:lvl1pPr>
          </a:lstStyle>
          <a:p>
            <a:r>
              <a:t>Grave goods in Tut’s tomb</a:t>
            </a:r>
          </a:p>
        </p:txBody>
      </p:sp>
      <p:grpSp>
        <p:nvGrpSpPr>
          <p:cNvPr id="1306" name="proxy.duckduckgo.jpg"/>
          <p:cNvGrpSpPr/>
          <p:nvPr/>
        </p:nvGrpSpPr>
        <p:grpSpPr>
          <a:xfrm>
            <a:off x="1241708" y="813178"/>
            <a:ext cx="10521384" cy="7060822"/>
            <a:chOff x="0" y="0"/>
            <a:chExt cx="10521382" cy="7060821"/>
          </a:xfrm>
        </p:grpSpPr>
        <p:pic>
          <p:nvPicPr>
            <p:cNvPr id="1305" name="proxy.duckduckgo.jpg" descr="proxy.duckduckgo.jpg"/>
            <p:cNvPicPr>
              <a:picLocks noChangeAspect="1"/>
            </p:cNvPicPr>
            <p:nvPr/>
          </p:nvPicPr>
          <p:blipFill>
            <a:blip r:embed="rId2"/>
            <a:srcRect l="7782" r="7782"/>
            <a:stretch>
              <a:fillRect/>
            </a:stretch>
          </p:blipFill>
          <p:spPr>
            <a:xfrm>
              <a:off x="76200" y="63500"/>
              <a:ext cx="10381683" cy="6921122"/>
            </a:xfrm>
            <a:prstGeom prst="rect">
              <a:avLst/>
            </a:prstGeom>
            <a:ln>
              <a:noFill/>
            </a:ln>
            <a:effectLst/>
          </p:spPr>
        </p:pic>
        <p:pic>
          <p:nvPicPr>
            <p:cNvPr id="1304" name="proxy.duckduckgo.jpg" descr="proxy.duckduckgo.jpg"/>
            <p:cNvPicPr>
              <a:picLocks/>
            </p:cNvPicPr>
            <p:nvPr/>
          </p:nvPicPr>
          <p:blipFill>
            <a:blip r:embed="rId3"/>
            <a:stretch>
              <a:fillRect/>
            </a:stretch>
          </p:blipFill>
          <p:spPr>
            <a:xfrm>
              <a:off x="0" y="0"/>
              <a:ext cx="10521383" cy="7060822"/>
            </a:xfrm>
            <a:prstGeom prst="rect">
              <a:avLst/>
            </a:prstGeom>
            <a:effectLst/>
          </p:spPr>
        </p:pic>
      </p:grpSp>
    </p:spTree>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4" name="This is the river where the daughter of Pharaoh found the baby Moses in the basket (Exodus 2)."/>
          <p:cNvSpPr txBox="1">
            <a:spLocks noGrp="1"/>
          </p:cNvSpPr>
          <p:nvPr>
            <p:ph type="body" sz="quarter" idx="1"/>
          </p:nvPr>
        </p:nvSpPr>
        <p:spPr>
          <a:xfrm>
            <a:off x="1413828" y="7937500"/>
            <a:ext cx="10177144" cy="1993900"/>
          </a:xfrm>
          <a:prstGeom prst="rect">
            <a:avLst/>
          </a:prstGeom>
        </p:spPr>
        <p:txBody>
          <a:bodyPr/>
          <a:lstStyle>
            <a:lvl1pPr algn="ctr">
              <a:defRPr sz="3400">
                <a:solidFill>
                  <a:srgbClr val="94E3FE"/>
                </a:solidFill>
              </a:defRPr>
            </a:lvl1pPr>
          </a:lstStyle>
          <a:p>
            <a:r>
              <a:t>This is the river where the daughter of Pharaoh found the baby Moses in the basket (Exodus 2).</a:t>
            </a:r>
          </a:p>
        </p:txBody>
      </p:sp>
      <p:pic>
        <p:nvPicPr>
          <p:cNvPr id="405" name="download (1).jpeg" descr="download (1).jpeg"/>
          <p:cNvPicPr>
            <a:picLocks noChangeAspect="1"/>
          </p:cNvPicPr>
          <p:nvPr/>
        </p:nvPicPr>
        <p:blipFill>
          <a:blip r:embed="rId2"/>
          <a:srcRect l="2371" t="1303" r="12322" b="10529"/>
          <a:stretch>
            <a:fillRect/>
          </a:stretch>
        </p:blipFill>
        <p:spPr>
          <a:xfrm>
            <a:off x="955476" y="734355"/>
            <a:ext cx="11093848" cy="6985223"/>
          </a:xfrm>
          <a:prstGeom prst="rect">
            <a:avLst/>
          </a:prstGeom>
          <a:ln w="12700">
            <a:miter lim="400000"/>
          </a:ln>
        </p:spPr>
      </p:pic>
    </p:spTree>
  </p:cSld>
  <p:clrMapOvr>
    <a:masterClrMapping/>
  </p:clrMapOvr>
  <p:transition spd="med"/>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8" name="There was food and drink, including wine and beer, for the king’s feasting."/>
          <p:cNvSpPr txBox="1">
            <a:spLocks noGrp="1"/>
          </p:cNvSpPr>
          <p:nvPr>
            <p:ph type="body" sz="half" idx="1"/>
          </p:nvPr>
        </p:nvSpPr>
        <p:spPr>
          <a:xfrm>
            <a:off x="1022350" y="1555253"/>
            <a:ext cx="4897595" cy="7633694"/>
          </a:xfrm>
          <a:prstGeom prst="rect">
            <a:avLst/>
          </a:prstGeom>
        </p:spPr>
        <p:txBody>
          <a:bodyPr/>
          <a:lstStyle>
            <a:lvl1pPr>
              <a:defRPr sz="3400">
                <a:solidFill>
                  <a:srgbClr val="94E3FE"/>
                </a:solidFill>
              </a:defRPr>
            </a:lvl1pPr>
          </a:lstStyle>
          <a:p>
            <a:r>
              <a:t>There was food and drink, including wine and beer, for the king’s feasting.</a:t>
            </a:r>
          </a:p>
        </p:txBody>
      </p:sp>
      <p:grpSp>
        <p:nvGrpSpPr>
          <p:cNvPr id="1311" name="mummified-fish.jpg"/>
          <p:cNvGrpSpPr/>
          <p:nvPr/>
        </p:nvGrpSpPr>
        <p:grpSpPr>
          <a:xfrm>
            <a:off x="6280620" y="1748950"/>
            <a:ext cx="5899094" cy="5392101"/>
            <a:chOff x="0" y="0"/>
            <a:chExt cx="5899093" cy="5392099"/>
          </a:xfrm>
        </p:grpSpPr>
        <p:pic>
          <p:nvPicPr>
            <p:cNvPr id="1310" name="mummified-fish.jpg" descr="mummified-fish.jpg"/>
            <p:cNvPicPr>
              <a:picLocks noChangeAspect="1"/>
            </p:cNvPicPr>
            <p:nvPr/>
          </p:nvPicPr>
          <p:blipFill>
            <a:blip r:embed="rId2"/>
            <a:srcRect l="15449" r="15449"/>
            <a:stretch>
              <a:fillRect/>
            </a:stretch>
          </p:blipFill>
          <p:spPr>
            <a:xfrm>
              <a:off x="76200" y="63500"/>
              <a:ext cx="5759394" cy="5252400"/>
            </a:xfrm>
            <a:prstGeom prst="rect">
              <a:avLst/>
            </a:prstGeom>
            <a:ln>
              <a:noFill/>
            </a:ln>
            <a:effectLst/>
          </p:spPr>
        </p:pic>
        <p:pic>
          <p:nvPicPr>
            <p:cNvPr id="1309" name="mummified-fish.jpg" descr="mummified-fish.jpg"/>
            <p:cNvPicPr>
              <a:picLocks/>
            </p:cNvPicPr>
            <p:nvPr/>
          </p:nvPicPr>
          <p:blipFill>
            <a:blip r:embed="rId3"/>
            <a:stretch>
              <a:fillRect/>
            </a:stretch>
          </p:blipFill>
          <p:spPr>
            <a:xfrm>
              <a:off x="-1" y="0"/>
              <a:ext cx="5899095" cy="5392100"/>
            </a:xfrm>
            <a:prstGeom prst="rect">
              <a:avLst/>
            </a:prstGeom>
            <a:effectLst/>
          </p:spPr>
        </p:pic>
      </p:grpSp>
    </p:spTree>
  </p:cSld>
  <p:clrMapOvr>
    <a:masterClrMapping/>
  </p:clrMapOvr>
  <p:transition spd="med"/>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3" name="Mummified fish"/>
          <p:cNvSpPr txBox="1">
            <a:spLocks noGrp="1"/>
          </p:cNvSpPr>
          <p:nvPr>
            <p:ph type="body" sz="quarter" idx="1"/>
          </p:nvPr>
        </p:nvSpPr>
        <p:spPr>
          <a:xfrm>
            <a:off x="2121495" y="8047434"/>
            <a:ext cx="8761810" cy="1464866"/>
          </a:xfrm>
          <a:prstGeom prst="rect">
            <a:avLst/>
          </a:prstGeom>
        </p:spPr>
        <p:txBody>
          <a:bodyPr/>
          <a:lstStyle>
            <a:lvl1pPr algn="ctr">
              <a:defRPr sz="3400">
                <a:solidFill>
                  <a:srgbClr val="94E3FE"/>
                </a:solidFill>
              </a:defRPr>
            </a:lvl1pPr>
          </a:lstStyle>
          <a:p>
            <a:r>
              <a:t>Mummified fish</a:t>
            </a:r>
          </a:p>
        </p:txBody>
      </p:sp>
      <p:grpSp>
        <p:nvGrpSpPr>
          <p:cNvPr id="1316" name="mummified-fish.jpg"/>
          <p:cNvGrpSpPr/>
          <p:nvPr/>
        </p:nvGrpSpPr>
        <p:grpSpPr>
          <a:xfrm>
            <a:off x="941143" y="813177"/>
            <a:ext cx="11122514" cy="7060823"/>
            <a:chOff x="0" y="0"/>
            <a:chExt cx="11122512" cy="7060821"/>
          </a:xfrm>
        </p:grpSpPr>
        <p:pic>
          <p:nvPicPr>
            <p:cNvPr id="1315" name="mummified-fish.jpg" descr="mummified-fish.jpg"/>
            <p:cNvPicPr>
              <a:picLocks noChangeAspect="1"/>
            </p:cNvPicPr>
            <p:nvPr/>
          </p:nvPicPr>
          <p:blipFill>
            <a:blip r:embed="rId2"/>
            <a:srcRect/>
            <a:stretch>
              <a:fillRect/>
            </a:stretch>
          </p:blipFill>
          <p:spPr>
            <a:xfrm>
              <a:off x="76200" y="63500"/>
              <a:ext cx="10982813" cy="6921122"/>
            </a:xfrm>
            <a:prstGeom prst="rect">
              <a:avLst/>
            </a:prstGeom>
            <a:ln>
              <a:noFill/>
            </a:ln>
            <a:effectLst/>
          </p:spPr>
        </p:pic>
        <p:pic>
          <p:nvPicPr>
            <p:cNvPr id="1314" name="mummified-fish.jpg" descr="mummified-fish.jpg"/>
            <p:cNvPicPr>
              <a:picLocks/>
            </p:cNvPicPr>
            <p:nvPr/>
          </p:nvPicPr>
          <p:blipFill>
            <a:blip r:embed="rId3"/>
            <a:stretch>
              <a:fillRect/>
            </a:stretch>
          </p:blipFill>
          <p:spPr>
            <a:xfrm>
              <a:off x="0" y="0"/>
              <a:ext cx="11122513" cy="7060822"/>
            </a:xfrm>
            <a:prstGeom prst="rect">
              <a:avLst/>
            </a:prstGeom>
            <a:effectLst/>
          </p:spPr>
        </p:pic>
      </p:grpSp>
    </p:spTree>
  </p:cSld>
  <p:clrMapOvr>
    <a:masterClrMapping/>
  </p:clrMapOvr>
  <p:transition spd="med"/>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8" name="Mummified meat"/>
          <p:cNvSpPr txBox="1">
            <a:spLocks noGrp="1"/>
          </p:cNvSpPr>
          <p:nvPr>
            <p:ph type="body" sz="quarter" idx="1"/>
          </p:nvPr>
        </p:nvSpPr>
        <p:spPr>
          <a:xfrm>
            <a:off x="2121495" y="8047434"/>
            <a:ext cx="8761810" cy="1464866"/>
          </a:xfrm>
          <a:prstGeom prst="rect">
            <a:avLst/>
          </a:prstGeom>
        </p:spPr>
        <p:txBody>
          <a:bodyPr/>
          <a:lstStyle>
            <a:lvl1pPr algn="ctr">
              <a:defRPr sz="3400">
                <a:solidFill>
                  <a:srgbClr val="94E3FE"/>
                </a:solidFill>
              </a:defRPr>
            </a:lvl1pPr>
          </a:lstStyle>
          <a:p>
            <a:r>
              <a:t>Mummified meat</a:t>
            </a:r>
          </a:p>
        </p:txBody>
      </p:sp>
      <p:grpSp>
        <p:nvGrpSpPr>
          <p:cNvPr id="1321" name="proxy.duckduckgo.jpg"/>
          <p:cNvGrpSpPr/>
          <p:nvPr/>
        </p:nvGrpSpPr>
        <p:grpSpPr>
          <a:xfrm>
            <a:off x="941143" y="813177"/>
            <a:ext cx="11122514" cy="7060823"/>
            <a:chOff x="0" y="0"/>
            <a:chExt cx="11122512" cy="7060821"/>
          </a:xfrm>
        </p:grpSpPr>
        <p:pic>
          <p:nvPicPr>
            <p:cNvPr id="1320" name="proxy.duckduckgo.jpg" descr="proxy.duckduckgo.jpg"/>
            <p:cNvPicPr>
              <a:picLocks noChangeAspect="1"/>
            </p:cNvPicPr>
            <p:nvPr/>
          </p:nvPicPr>
          <p:blipFill>
            <a:blip r:embed="rId2"/>
            <a:srcRect t="7858" b="7858"/>
            <a:stretch>
              <a:fillRect/>
            </a:stretch>
          </p:blipFill>
          <p:spPr>
            <a:xfrm>
              <a:off x="76200" y="63500"/>
              <a:ext cx="10982813" cy="6921122"/>
            </a:xfrm>
            <a:prstGeom prst="rect">
              <a:avLst/>
            </a:prstGeom>
            <a:ln>
              <a:noFill/>
            </a:ln>
            <a:effectLst/>
          </p:spPr>
        </p:pic>
        <p:pic>
          <p:nvPicPr>
            <p:cNvPr id="1319" name="proxy.duckduckgo.jpg" descr="proxy.duckduckgo.jpg"/>
            <p:cNvPicPr>
              <a:picLocks/>
            </p:cNvPicPr>
            <p:nvPr/>
          </p:nvPicPr>
          <p:blipFill>
            <a:blip r:embed="rId3"/>
            <a:stretch>
              <a:fillRect/>
            </a:stretch>
          </p:blipFill>
          <p:spPr>
            <a:xfrm>
              <a:off x="0" y="0"/>
              <a:ext cx="11122513" cy="7060822"/>
            </a:xfrm>
            <a:prstGeom prst="rect">
              <a:avLst/>
            </a:prstGeom>
            <a:effectLst/>
          </p:spPr>
        </p:pic>
      </p:grpSp>
    </p:spTree>
  </p:cSld>
  <p:clrMapOvr>
    <a:masterClrMapping/>
  </p:clrMapOvr>
  <p:transition spd="med"/>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3" name="3,000-year-old cheese"/>
          <p:cNvSpPr txBox="1">
            <a:spLocks noGrp="1"/>
          </p:cNvSpPr>
          <p:nvPr>
            <p:ph type="body" sz="quarter" idx="1"/>
          </p:nvPr>
        </p:nvSpPr>
        <p:spPr>
          <a:xfrm>
            <a:off x="2121495" y="8047434"/>
            <a:ext cx="8761810" cy="1464866"/>
          </a:xfrm>
          <a:prstGeom prst="rect">
            <a:avLst/>
          </a:prstGeom>
        </p:spPr>
        <p:txBody>
          <a:bodyPr/>
          <a:lstStyle>
            <a:lvl1pPr algn="ctr">
              <a:defRPr sz="3400">
                <a:solidFill>
                  <a:srgbClr val="94E3FE"/>
                </a:solidFill>
              </a:defRPr>
            </a:lvl1pPr>
          </a:lstStyle>
          <a:p>
            <a:r>
              <a:t>3,000-year-old cheese</a:t>
            </a:r>
          </a:p>
        </p:txBody>
      </p:sp>
      <p:grpSp>
        <p:nvGrpSpPr>
          <p:cNvPr id="1326" name="proxy.duckduckgo.jpeg"/>
          <p:cNvGrpSpPr/>
          <p:nvPr/>
        </p:nvGrpSpPr>
        <p:grpSpPr>
          <a:xfrm>
            <a:off x="941143" y="813177"/>
            <a:ext cx="11122514" cy="7060823"/>
            <a:chOff x="0" y="0"/>
            <a:chExt cx="11122512" cy="7060821"/>
          </a:xfrm>
        </p:grpSpPr>
        <p:pic>
          <p:nvPicPr>
            <p:cNvPr id="1325" name="proxy.duckduckgo.jpeg" descr="proxy.duckduckgo.jpeg"/>
            <p:cNvPicPr>
              <a:picLocks noChangeAspect="1"/>
            </p:cNvPicPr>
            <p:nvPr/>
          </p:nvPicPr>
          <p:blipFill>
            <a:blip r:embed="rId2"/>
            <a:srcRect t="7814" b="7814"/>
            <a:stretch>
              <a:fillRect/>
            </a:stretch>
          </p:blipFill>
          <p:spPr>
            <a:xfrm>
              <a:off x="76200" y="63500"/>
              <a:ext cx="10982813" cy="6921122"/>
            </a:xfrm>
            <a:prstGeom prst="rect">
              <a:avLst/>
            </a:prstGeom>
            <a:ln>
              <a:noFill/>
            </a:ln>
            <a:effectLst/>
          </p:spPr>
        </p:pic>
        <p:pic>
          <p:nvPicPr>
            <p:cNvPr id="1324" name="proxy.duckduckgo.jpeg" descr="proxy.duckduckgo.jpeg"/>
            <p:cNvPicPr>
              <a:picLocks/>
            </p:cNvPicPr>
            <p:nvPr/>
          </p:nvPicPr>
          <p:blipFill>
            <a:blip r:embed="rId3"/>
            <a:stretch>
              <a:fillRect/>
            </a:stretch>
          </p:blipFill>
          <p:spPr>
            <a:xfrm>
              <a:off x="0" y="0"/>
              <a:ext cx="11122513" cy="7060822"/>
            </a:xfrm>
            <a:prstGeom prst="rect">
              <a:avLst/>
            </a:prstGeom>
            <a:effectLst/>
          </p:spPr>
        </p:pic>
      </p:grpSp>
    </p:spTree>
  </p:cSld>
  <p:clrMapOvr>
    <a:masterClrMapping/>
  </p:clrMapOvr>
  <p:transition spd="med"/>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8" name="Barley flat bread"/>
          <p:cNvSpPr txBox="1">
            <a:spLocks noGrp="1"/>
          </p:cNvSpPr>
          <p:nvPr>
            <p:ph type="body" sz="quarter" idx="1"/>
          </p:nvPr>
        </p:nvSpPr>
        <p:spPr>
          <a:xfrm>
            <a:off x="2121495" y="8288734"/>
            <a:ext cx="8761810" cy="1464866"/>
          </a:xfrm>
          <a:prstGeom prst="rect">
            <a:avLst/>
          </a:prstGeom>
        </p:spPr>
        <p:txBody>
          <a:bodyPr/>
          <a:lstStyle>
            <a:lvl1pPr algn="ctr">
              <a:defRPr sz="3400">
                <a:solidFill>
                  <a:srgbClr val="94E3FE"/>
                </a:solidFill>
              </a:defRPr>
            </a:lvl1pPr>
          </a:lstStyle>
          <a:p>
            <a:r>
              <a:t>Barley flat bread</a:t>
            </a:r>
          </a:p>
        </p:txBody>
      </p:sp>
      <p:grpSp>
        <p:nvGrpSpPr>
          <p:cNvPr id="1331" name="proxy.duckduckgo.jpeg"/>
          <p:cNvGrpSpPr/>
          <p:nvPr/>
        </p:nvGrpSpPr>
        <p:grpSpPr>
          <a:xfrm>
            <a:off x="1990886" y="759244"/>
            <a:ext cx="9023028" cy="7288191"/>
            <a:chOff x="0" y="0"/>
            <a:chExt cx="9023026" cy="7288190"/>
          </a:xfrm>
        </p:grpSpPr>
        <p:pic>
          <p:nvPicPr>
            <p:cNvPr id="1330" name="proxy.duckduckgo.jpeg" descr="proxy.duckduckgo.jpeg"/>
            <p:cNvPicPr>
              <a:picLocks noChangeAspect="1"/>
            </p:cNvPicPr>
            <p:nvPr/>
          </p:nvPicPr>
          <p:blipFill>
            <a:blip r:embed="rId2"/>
            <a:srcRect l="3182" r="12457" b="49300"/>
            <a:stretch>
              <a:fillRect/>
            </a:stretch>
          </p:blipFill>
          <p:spPr>
            <a:xfrm>
              <a:off x="76200" y="64200"/>
              <a:ext cx="8883327" cy="7147791"/>
            </a:xfrm>
            <a:prstGeom prst="rect">
              <a:avLst/>
            </a:prstGeom>
            <a:ln>
              <a:noFill/>
            </a:ln>
            <a:effectLst/>
          </p:spPr>
        </p:pic>
        <p:pic>
          <p:nvPicPr>
            <p:cNvPr id="1329" name="proxy.duckduckgo.jpeg" descr="proxy.duckduckgo.jpeg"/>
            <p:cNvPicPr>
              <a:picLocks/>
            </p:cNvPicPr>
            <p:nvPr/>
          </p:nvPicPr>
          <p:blipFill>
            <a:blip r:embed="rId3"/>
            <a:stretch>
              <a:fillRect/>
            </a:stretch>
          </p:blipFill>
          <p:spPr>
            <a:xfrm>
              <a:off x="-1" y="-1"/>
              <a:ext cx="9023028" cy="7288191"/>
            </a:xfrm>
            <a:prstGeom prst="rect">
              <a:avLst/>
            </a:prstGeom>
            <a:effectLst/>
          </p:spPr>
        </p:pic>
      </p:grpSp>
    </p:spTree>
  </p:cSld>
  <p:clrMapOvr>
    <a:masterClrMapping/>
  </p:clrMapOvr>
  <p:transition spd="med"/>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3" name="Tomb painting of servants carrying food for the pharaoh"/>
          <p:cNvSpPr txBox="1">
            <a:spLocks noGrp="1"/>
          </p:cNvSpPr>
          <p:nvPr>
            <p:ph type="body" sz="quarter" idx="1"/>
          </p:nvPr>
        </p:nvSpPr>
        <p:spPr>
          <a:xfrm>
            <a:off x="2121495" y="7971234"/>
            <a:ext cx="8761810" cy="1464866"/>
          </a:xfrm>
          <a:prstGeom prst="rect">
            <a:avLst/>
          </a:prstGeom>
        </p:spPr>
        <p:txBody>
          <a:bodyPr/>
          <a:lstStyle>
            <a:lvl1pPr algn="ctr">
              <a:defRPr sz="3400">
                <a:solidFill>
                  <a:srgbClr val="94E3FE"/>
                </a:solidFill>
              </a:defRPr>
            </a:lvl1pPr>
          </a:lstStyle>
          <a:p>
            <a:r>
              <a:t>Tomb painting of servants carrying food for the pharaoh</a:t>
            </a:r>
          </a:p>
        </p:txBody>
      </p:sp>
      <p:grpSp>
        <p:nvGrpSpPr>
          <p:cNvPr id="1336" name="proxy.duckduckgo.jpg"/>
          <p:cNvGrpSpPr/>
          <p:nvPr/>
        </p:nvGrpSpPr>
        <p:grpSpPr>
          <a:xfrm>
            <a:off x="1241708" y="813178"/>
            <a:ext cx="10521384" cy="7060822"/>
            <a:chOff x="0" y="0"/>
            <a:chExt cx="10521382" cy="7060821"/>
          </a:xfrm>
        </p:grpSpPr>
        <p:pic>
          <p:nvPicPr>
            <p:cNvPr id="1335" name="proxy.duckduckgo.jpg" descr="proxy.duckduckgo.jpg"/>
            <p:cNvPicPr>
              <a:picLocks noChangeAspect="1"/>
            </p:cNvPicPr>
            <p:nvPr/>
          </p:nvPicPr>
          <p:blipFill>
            <a:blip r:embed="rId2"/>
            <a:srcRect l="158" r="158"/>
            <a:stretch>
              <a:fillRect/>
            </a:stretch>
          </p:blipFill>
          <p:spPr>
            <a:xfrm>
              <a:off x="76200" y="63500"/>
              <a:ext cx="10381683" cy="6921122"/>
            </a:xfrm>
            <a:prstGeom prst="rect">
              <a:avLst/>
            </a:prstGeom>
            <a:ln>
              <a:noFill/>
            </a:ln>
            <a:effectLst/>
          </p:spPr>
        </p:pic>
        <p:pic>
          <p:nvPicPr>
            <p:cNvPr id="1334" name="proxy.duckduckgo.jpg" descr="proxy.duckduckgo.jpg"/>
            <p:cNvPicPr>
              <a:picLocks/>
            </p:cNvPicPr>
            <p:nvPr/>
          </p:nvPicPr>
          <p:blipFill>
            <a:blip r:embed="rId3"/>
            <a:stretch>
              <a:fillRect/>
            </a:stretch>
          </p:blipFill>
          <p:spPr>
            <a:xfrm>
              <a:off x="0" y="0"/>
              <a:ext cx="10521383" cy="7060822"/>
            </a:xfrm>
            <a:prstGeom prst="rect">
              <a:avLst/>
            </a:prstGeom>
            <a:effectLst/>
          </p:spPr>
        </p:pic>
      </p:grpSp>
    </p:spTree>
  </p:cSld>
  <p:clrMapOvr>
    <a:masterClrMapping/>
  </p:clrMapOvr>
  <p:transition spd="med"/>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40" name="proxy.duckduckgo.jpg"/>
          <p:cNvGrpSpPr/>
          <p:nvPr/>
        </p:nvGrpSpPr>
        <p:grpSpPr>
          <a:xfrm>
            <a:off x="1704935" y="702714"/>
            <a:ext cx="9594930" cy="8373572"/>
            <a:chOff x="0" y="0"/>
            <a:chExt cx="9594929" cy="8373571"/>
          </a:xfrm>
        </p:grpSpPr>
        <p:pic>
          <p:nvPicPr>
            <p:cNvPr id="1339" name="proxy.duckduckgo.jpg" descr="proxy.duckduckgo.jpg"/>
            <p:cNvPicPr>
              <a:picLocks noChangeAspect="1"/>
            </p:cNvPicPr>
            <p:nvPr/>
          </p:nvPicPr>
          <p:blipFill>
            <a:blip r:embed="rId2"/>
            <a:srcRect/>
            <a:stretch>
              <a:fillRect/>
            </a:stretch>
          </p:blipFill>
          <p:spPr>
            <a:xfrm>
              <a:off x="76200" y="63500"/>
              <a:ext cx="9455230" cy="8233872"/>
            </a:xfrm>
            <a:prstGeom prst="rect">
              <a:avLst/>
            </a:prstGeom>
            <a:ln>
              <a:noFill/>
            </a:ln>
            <a:effectLst/>
          </p:spPr>
        </p:pic>
        <p:pic>
          <p:nvPicPr>
            <p:cNvPr id="1338" name="proxy.duckduckgo.jpg" descr="proxy.duckduckgo.jpg"/>
            <p:cNvPicPr>
              <a:picLocks/>
            </p:cNvPicPr>
            <p:nvPr/>
          </p:nvPicPr>
          <p:blipFill>
            <a:blip r:embed="rId3"/>
            <a:stretch>
              <a:fillRect/>
            </a:stretch>
          </p:blipFill>
          <p:spPr>
            <a:xfrm>
              <a:off x="0" y="0"/>
              <a:ext cx="9594930" cy="8373572"/>
            </a:xfrm>
            <a:prstGeom prst="rect">
              <a:avLst/>
            </a:prstGeom>
            <a:effectLst/>
          </p:spPr>
        </p:pic>
      </p:grpSp>
    </p:spTree>
  </p:cSld>
  <p:clrMapOvr>
    <a:masterClrMapping/>
  </p:clrMapOvr>
  <p:transition spd="med"/>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2" name="There were also shabti figures (also called ushabti). These were supposed to serve the king in the afterlife.…"/>
          <p:cNvSpPr txBox="1">
            <a:spLocks noGrp="1"/>
          </p:cNvSpPr>
          <p:nvPr>
            <p:ph type="body" sz="half" idx="1"/>
          </p:nvPr>
        </p:nvSpPr>
        <p:spPr>
          <a:xfrm>
            <a:off x="1022350" y="1555253"/>
            <a:ext cx="4897595" cy="7633694"/>
          </a:xfrm>
          <a:prstGeom prst="rect">
            <a:avLst/>
          </a:prstGeom>
        </p:spPr>
        <p:txBody>
          <a:bodyPr/>
          <a:lstStyle/>
          <a:p>
            <a:pPr>
              <a:defRPr sz="3400">
                <a:solidFill>
                  <a:srgbClr val="94E3FE"/>
                </a:solidFill>
              </a:defRPr>
            </a:pPr>
            <a:r>
              <a:t>There were also </a:t>
            </a:r>
            <a:r>
              <a:rPr>
                <a:solidFill>
                  <a:srgbClr val="FFFFFF"/>
                </a:solidFill>
              </a:rPr>
              <a:t>shabti</a:t>
            </a:r>
            <a:r>
              <a:t> figures (also called ushabti). These were supposed to serve the king in the afterlife. </a:t>
            </a:r>
          </a:p>
          <a:p>
            <a:pPr>
              <a:defRPr sz="3400">
                <a:solidFill>
                  <a:srgbClr val="94E3FE"/>
                </a:solidFill>
              </a:defRPr>
            </a:pPr>
            <a:endParaRPr/>
          </a:p>
          <a:p>
            <a:pPr>
              <a:defRPr sz="3400">
                <a:solidFill>
                  <a:srgbClr val="94E3FE"/>
                </a:solidFill>
              </a:defRPr>
            </a:pPr>
            <a:r>
              <a:t>There were figures of soldiers, bakers, beer makers, farmers, fishermen, boat handlers, etc.</a:t>
            </a:r>
          </a:p>
        </p:txBody>
      </p:sp>
      <p:grpSp>
        <p:nvGrpSpPr>
          <p:cNvPr id="1345" name="proxy.duckduckgo.jpg"/>
          <p:cNvGrpSpPr/>
          <p:nvPr/>
        </p:nvGrpSpPr>
        <p:grpSpPr>
          <a:xfrm>
            <a:off x="6720555" y="1555253"/>
            <a:ext cx="5242260" cy="6826039"/>
            <a:chOff x="0" y="0"/>
            <a:chExt cx="5242258" cy="6826037"/>
          </a:xfrm>
        </p:grpSpPr>
        <p:pic>
          <p:nvPicPr>
            <p:cNvPr id="1344" name="proxy.duckduckgo.jpg" descr="proxy.duckduckgo.jpg"/>
            <p:cNvPicPr>
              <a:picLocks noChangeAspect="1"/>
            </p:cNvPicPr>
            <p:nvPr/>
          </p:nvPicPr>
          <p:blipFill>
            <a:blip r:embed="rId2"/>
            <a:srcRect l="47659" t="15117" r="2792" b="3679"/>
            <a:stretch>
              <a:fillRect/>
            </a:stretch>
          </p:blipFill>
          <p:spPr>
            <a:xfrm>
              <a:off x="76200" y="63500"/>
              <a:ext cx="5102559" cy="6686338"/>
            </a:xfrm>
            <a:prstGeom prst="rect">
              <a:avLst/>
            </a:prstGeom>
            <a:ln>
              <a:noFill/>
            </a:ln>
            <a:effectLst/>
          </p:spPr>
        </p:pic>
        <p:pic>
          <p:nvPicPr>
            <p:cNvPr id="1343" name="proxy.duckduckgo.jpg" descr="proxy.duckduckgo.jpg"/>
            <p:cNvPicPr>
              <a:picLocks/>
            </p:cNvPicPr>
            <p:nvPr/>
          </p:nvPicPr>
          <p:blipFill>
            <a:blip r:embed="rId3"/>
            <a:stretch>
              <a:fillRect/>
            </a:stretch>
          </p:blipFill>
          <p:spPr>
            <a:xfrm>
              <a:off x="-1" y="0"/>
              <a:ext cx="5242260" cy="6826038"/>
            </a:xfrm>
            <a:prstGeom prst="rect">
              <a:avLst/>
            </a:prstGeom>
            <a:effectLst/>
          </p:spPr>
        </p:pic>
      </p:grpSp>
    </p:spTree>
  </p:cSld>
  <p:clrMapOvr>
    <a:masterClrMapping/>
  </p:clrMapOvr>
  <p:transition spd="med"/>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49" name="proxy.duckduckgo.jpg"/>
          <p:cNvGrpSpPr/>
          <p:nvPr/>
        </p:nvGrpSpPr>
        <p:grpSpPr>
          <a:xfrm>
            <a:off x="721633" y="934537"/>
            <a:ext cx="11561534" cy="7884526"/>
            <a:chOff x="0" y="0"/>
            <a:chExt cx="11561533" cy="7884524"/>
          </a:xfrm>
        </p:grpSpPr>
        <p:pic>
          <p:nvPicPr>
            <p:cNvPr id="1348" name="proxy.duckduckgo.jpg" descr="proxy.duckduckgo.jpg"/>
            <p:cNvPicPr>
              <a:picLocks noChangeAspect="1"/>
            </p:cNvPicPr>
            <p:nvPr/>
          </p:nvPicPr>
          <p:blipFill>
            <a:blip r:embed="rId2"/>
            <a:srcRect l="1374"/>
            <a:stretch>
              <a:fillRect/>
            </a:stretch>
          </p:blipFill>
          <p:spPr>
            <a:xfrm>
              <a:off x="76199" y="63500"/>
              <a:ext cx="11421834" cy="7744825"/>
            </a:xfrm>
            <a:prstGeom prst="rect">
              <a:avLst/>
            </a:prstGeom>
            <a:ln>
              <a:noFill/>
            </a:ln>
            <a:effectLst/>
          </p:spPr>
        </p:pic>
        <p:pic>
          <p:nvPicPr>
            <p:cNvPr id="1347" name="proxy.duckduckgo.jpg" descr="proxy.duckduckgo.jpg"/>
            <p:cNvPicPr>
              <a:picLocks/>
            </p:cNvPicPr>
            <p:nvPr/>
          </p:nvPicPr>
          <p:blipFill>
            <a:blip r:embed="rId3"/>
            <a:stretch>
              <a:fillRect/>
            </a:stretch>
          </p:blipFill>
          <p:spPr>
            <a:xfrm>
              <a:off x="0" y="0"/>
              <a:ext cx="11561534" cy="7884526"/>
            </a:xfrm>
            <a:prstGeom prst="rect">
              <a:avLst/>
            </a:prstGeom>
            <a:effectLst/>
          </p:spPr>
        </p:pic>
      </p:grpSp>
    </p:spTree>
  </p:cSld>
  <p:clrMapOvr>
    <a:masterClrMapping/>
  </p:clrMapOvr>
  <p:transition spd="med"/>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 name="Bakery shabti"/>
          <p:cNvSpPr txBox="1">
            <a:spLocks noGrp="1"/>
          </p:cNvSpPr>
          <p:nvPr>
            <p:ph type="body" sz="quarter" idx="1"/>
          </p:nvPr>
        </p:nvSpPr>
        <p:spPr>
          <a:xfrm>
            <a:off x="2121495" y="8288734"/>
            <a:ext cx="8761810" cy="1464866"/>
          </a:xfrm>
          <a:prstGeom prst="rect">
            <a:avLst/>
          </a:prstGeom>
        </p:spPr>
        <p:txBody>
          <a:bodyPr/>
          <a:lstStyle>
            <a:lvl1pPr algn="ctr">
              <a:defRPr sz="3400">
                <a:solidFill>
                  <a:srgbClr val="94E3FE"/>
                </a:solidFill>
              </a:defRPr>
            </a:lvl1pPr>
          </a:lstStyle>
          <a:p>
            <a:r>
              <a:t>Bakery shabti</a:t>
            </a:r>
          </a:p>
        </p:txBody>
      </p:sp>
      <p:grpSp>
        <p:nvGrpSpPr>
          <p:cNvPr id="1354" name="oriental institute visit 2 416.jpeg"/>
          <p:cNvGrpSpPr/>
          <p:nvPr/>
        </p:nvGrpSpPr>
        <p:grpSpPr>
          <a:xfrm>
            <a:off x="2121495" y="536612"/>
            <a:ext cx="8761810" cy="7510823"/>
            <a:chOff x="0" y="0"/>
            <a:chExt cx="8761809" cy="7510822"/>
          </a:xfrm>
        </p:grpSpPr>
        <p:pic>
          <p:nvPicPr>
            <p:cNvPr id="1353" name="oriental institute visit 2 416.jpeg" descr="oriental institute visit 2 416.jpeg"/>
            <p:cNvPicPr>
              <a:picLocks noChangeAspect="1"/>
            </p:cNvPicPr>
            <p:nvPr/>
          </p:nvPicPr>
          <p:blipFill>
            <a:blip r:embed="rId2"/>
            <a:srcRect/>
            <a:stretch>
              <a:fillRect/>
            </a:stretch>
          </p:blipFill>
          <p:spPr>
            <a:xfrm>
              <a:off x="76200" y="63500"/>
              <a:ext cx="8622110" cy="7371123"/>
            </a:xfrm>
            <a:prstGeom prst="rect">
              <a:avLst/>
            </a:prstGeom>
            <a:ln>
              <a:noFill/>
            </a:ln>
            <a:effectLst/>
          </p:spPr>
        </p:pic>
        <p:pic>
          <p:nvPicPr>
            <p:cNvPr id="1352" name="oriental institute visit 2 416.jpeg" descr="oriental institute visit 2 416.jpeg"/>
            <p:cNvPicPr>
              <a:picLocks/>
            </p:cNvPicPr>
            <p:nvPr/>
          </p:nvPicPr>
          <p:blipFill>
            <a:blip r:embed="rId3"/>
            <a:stretch>
              <a:fillRect/>
            </a:stretch>
          </p:blipFill>
          <p:spPr>
            <a:xfrm>
              <a:off x="-1" y="-1"/>
              <a:ext cx="8761811" cy="7510824"/>
            </a:xfrm>
            <a:prstGeom prst="rect">
              <a:avLst/>
            </a:prstGeom>
            <a:effectLst/>
          </p:spPr>
        </p:pic>
      </p:grpSp>
    </p:spTree>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7" name="It is the river that God turned to blood (Ex. 7:17)."/>
          <p:cNvSpPr txBox="1">
            <a:spLocks noGrp="1"/>
          </p:cNvSpPr>
          <p:nvPr>
            <p:ph type="body" sz="quarter" idx="1"/>
          </p:nvPr>
        </p:nvSpPr>
        <p:spPr>
          <a:xfrm>
            <a:off x="1404303" y="8407400"/>
            <a:ext cx="10196194" cy="1803400"/>
          </a:xfrm>
          <a:prstGeom prst="rect">
            <a:avLst/>
          </a:prstGeom>
        </p:spPr>
        <p:txBody>
          <a:bodyPr/>
          <a:lstStyle>
            <a:lvl1pPr algn="ctr">
              <a:defRPr sz="3400">
                <a:solidFill>
                  <a:srgbClr val="94E3FE"/>
                </a:solidFill>
              </a:defRPr>
            </a:lvl1pPr>
          </a:lstStyle>
          <a:p>
            <a:r>
              <a:t>It is the river that God turned to blood (Ex. 7:17).</a:t>
            </a:r>
          </a:p>
        </p:txBody>
      </p:sp>
      <p:pic>
        <p:nvPicPr>
          <p:cNvPr id="408" name="IMG_8778.jpeg" descr="IMG_8778.jpeg"/>
          <p:cNvPicPr>
            <a:picLocks noChangeAspect="1"/>
          </p:cNvPicPr>
          <p:nvPr/>
        </p:nvPicPr>
        <p:blipFill>
          <a:blip r:embed="rId2"/>
          <a:stretch>
            <a:fillRect/>
          </a:stretch>
        </p:blipFill>
        <p:spPr>
          <a:xfrm>
            <a:off x="1460714" y="574968"/>
            <a:ext cx="10083372" cy="7562530"/>
          </a:xfrm>
          <a:prstGeom prst="rect">
            <a:avLst/>
          </a:prstGeom>
          <a:ln w="12700">
            <a:miter lim="400000"/>
          </a:ln>
        </p:spPr>
      </p:pic>
    </p:spTree>
  </p:cSld>
  <p:clrMapOvr>
    <a:masterClrMapping/>
  </p:clrMapOvr>
  <p:transition spd="med"/>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6" name="Butcher shabti"/>
          <p:cNvSpPr txBox="1">
            <a:spLocks noGrp="1"/>
          </p:cNvSpPr>
          <p:nvPr>
            <p:ph type="body" sz="quarter" idx="1"/>
          </p:nvPr>
        </p:nvSpPr>
        <p:spPr>
          <a:xfrm>
            <a:off x="2324695" y="8466534"/>
            <a:ext cx="8761810" cy="1464866"/>
          </a:xfrm>
          <a:prstGeom prst="rect">
            <a:avLst/>
          </a:prstGeom>
        </p:spPr>
        <p:txBody>
          <a:bodyPr/>
          <a:lstStyle>
            <a:lvl1pPr algn="ctr">
              <a:defRPr sz="3400">
                <a:solidFill>
                  <a:srgbClr val="94E3FE"/>
                </a:solidFill>
              </a:defRPr>
            </a:lvl1pPr>
          </a:lstStyle>
          <a:p>
            <a:r>
              <a:t>Butcher shabti</a:t>
            </a:r>
          </a:p>
        </p:txBody>
      </p:sp>
      <p:grpSp>
        <p:nvGrpSpPr>
          <p:cNvPr id="1359" name="oriental institute visit 2 400.jpeg"/>
          <p:cNvGrpSpPr/>
          <p:nvPr/>
        </p:nvGrpSpPr>
        <p:grpSpPr>
          <a:xfrm>
            <a:off x="2954993" y="526778"/>
            <a:ext cx="7094813" cy="7761957"/>
            <a:chOff x="0" y="0"/>
            <a:chExt cx="7094811" cy="7761955"/>
          </a:xfrm>
        </p:grpSpPr>
        <p:pic>
          <p:nvPicPr>
            <p:cNvPr id="1358" name="oriental institute visit 2 400.jpeg" descr="oriental institute visit 2 400.jpeg"/>
            <p:cNvPicPr>
              <a:picLocks noChangeAspect="1"/>
            </p:cNvPicPr>
            <p:nvPr/>
          </p:nvPicPr>
          <p:blipFill>
            <a:blip r:embed="rId2"/>
            <a:srcRect/>
            <a:stretch>
              <a:fillRect/>
            </a:stretch>
          </p:blipFill>
          <p:spPr>
            <a:xfrm>
              <a:off x="76200" y="63500"/>
              <a:ext cx="6955112" cy="7622256"/>
            </a:xfrm>
            <a:prstGeom prst="rect">
              <a:avLst/>
            </a:prstGeom>
            <a:ln>
              <a:noFill/>
            </a:ln>
            <a:effectLst/>
          </p:spPr>
        </p:pic>
        <p:pic>
          <p:nvPicPr>
            <p:cNvPr id="1357" name="oriental institute visit 2 400.jpeg" descr="oriental institute visit 2 400.jpeg"/>
            <p:cNvPicPr>
              <a:picLocks/>
            </p:cNvPicPr>
            <p:nvPr/>
          </p:nvPicPr>
          <p:blipFill>
            <a:blip r:embed="rId3"/>
            <a:stretch>
              <a:fillRect/>
            </a:stretch>
          </p:blipFill>
          <p:spPr>
            <a:xfrm>
              <a:off x="-1" y="0"/>
              <a:ext cx="7094813" cy="7761956"/>
            </a:xfrm>
            <a:prstGeom prst="rect">
              <a:avLst/>
            </a:prstGeom>
            <a:effectLst/>
          </p:spPr>
        </p:pic>
      </p:grpSp>
    </p:spTree>
  </p:cSld>
  <p:clrMapOvr>
    <a:masterClrMapping/>
  </p:clrMapOvr>
  <p:transition spd="med"/>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 name="Musician shabti"/>
          <p:cNvSpPr txBox="1">
            <a:spLocks noGrp="1"/>
          </p:cNvSpPr>
          <p:nvPr>
            <p:ph type="body" sz="quarter" idx="1"/>
          </p:nvPr>
        </p:nvSpPr>
        <p:spPr>
          <a:xfrm>
            <a:off x="2121495" y="8288734"/>
            <a:ext cx="8761810" cy="1464866"/>
          </a:xfrm>
          <a:prstGeom prst="rect">
            <a:avLst/>
          </a:prstGeom>
        </p:spPr>
        <p:txBody>
          <a:bodyPr/>
          <a:lstStyle>
            <a:lvl1pPr algn="ctr">
              <a:defRPr sz="3400">
                <a:solidFill>
                  <a:srgbClr val="94E3FE"/>
                </a:solidFill>
              </a:defRPr>
            </a:lvl1pPr>
          </a:lstStyle>
          <a:p>
            <a:r>
              <a:t>Musician shabti</a:t>
            </a:r>
          </a:p>
        </p:txBody>
      </p:sp>
      <p:grpSp>
        <p:nvGrpSpPr>
          <p:cNvPr id="1364" name="oriental institute visit 2 404.jpeg"/>
          <p:cNvGrpSpPr/>
          <p:nvPr/>
        </p:nvGrpSpPr>
        <p:grpSpPr>
          <a:xfrm>
            <a:off x="2121495" y="536612"/>
            <a:ext cx="8761810" cy="7510823"/>
            <a:chOff x="0" y="0"/>
            <a:chExt cx="8761809" cy="7510822"/>
          </a:xfrm>
        </p:grpSpPr>
        <p:pic>
          <p:nvPicPr>
            <p:cNvPr id="1363" name="oriental institute visit 2 404.jpeg" descr="oriental institute visit 2 404.jpeg"/>
            <p:cNvPicPr>
              <a:picLocks noChangeAspect="1"/>
            </p:cNvPicPr>
            <p:nvPr/>
          </p:nvPicPr>
          <p:blipFill>
            <a:blip r:embed="rId2"/>
            <a:srcRect t="1192" b="1192"/>
            <a:stretch>
              <a:fillRect/>
            </a:stretch>
          </p:blipFill>
          <p:spPr>
            <a:xfrm>
              <a:off x="76200" y="63500"/>
              <a:ext cx="8622110" cy="7371123"/>
            </a:xfrm>
            <a:prstGeom prst="rect">
              <a:avLst/>
            </a:prstGeom>
            <a:ln>
              <a:noFill/>
            </a:ln>
            <a:effectLst/>
          </p:spPr>
        </p:pic>
        <p:pic>
          <p:nvPicPr>
            <p:cNvPr id="1362" name="oriental institute visit 2 404.jpeg" descr="oriental institute visit 2 404.jpeg"/>
            <p:cNvPicPr>
              <a:picLocks/>
            </p:cNvPicPr>
            <p:nvPr/>
          </p:nvPicPr>
          <p:blipFill>
            <a:blip r:embed="rId3"/>
            <a:stretch>
              <a:fillRect/>
            </a:stretch>
          </p:blipFill>
          <p:spPr>
            <a:xfrm>
              <a:off x="-1" y="-1"/>
              <a:ext cx="8761811" cy="7510824"/>
            </a:xfrm>
            <a:prstGeom prst="rect">
              <a:avLst/>
            </a:prstGeom>
            <a:effectLst/>
          </p:spPr>
        </p:pic>
      </p:grpSp>
    </p:spTree>
  </p:cSld>
  <p:clrMapOvr>
    <a:masterClrMapping/>
  </p:clrMapOvr>
  <p:transition spd="med"/>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6" name="Beer making shabti"/>
          <p:cNvSpPr txBox="1">
            <a:spLocks noGrp="1"/>
          </p:cNvSpPr>
          <p:nvPr>
            <p:ph type="body" sz="quarter" idx="1"/>
          </p:nvPr>
        </p:nvSpPr>
        <p:spPr>
          <a:xfrm>
            <a:off x="1181695" y="2143819"/>
            <a:ext cx="4571108" cy="2732981"/>
          </a:xfrm>
          <a:prstGeom prst="rect">
            <a:avLst/>
          </a:prstGeom>
        </p:spPr>
        <p:txBody>
          <a:bodyPr/>
          <a:lstStyle>
            <a:lvl1pPr>
              <a:defRPr sz="3400">
                <a:solidFill>
                  <a:srgbClr val="94E3FE"/>
                </a:solidFill>
              </a:defRPr>
            </a:lvl1pPr>
          </a:lstStyle>
          <a:p>
            <a:r>
              <a:t>Beer making shabti</a:t>
            </a:r>
          </a:p>
        </p:txBody>
      </p:sp>
      <p:grpSp>
        <p:nvGrpSpPr>
          <p:cNvPr id="1369" name="oriental institute visit 2 410.jpg"/>
          <p:cNvGrpSpPr/>
          <p:nvPr/>
        </p:nvGrpSpPr>
        <p:grpSpPr>
          <a:xfrm>
            <a:off x="6730999" y="873074"/>
            <a:ext cx="4725926" cy="8007453"/>
            <a:chOff x="0" y="0"/>
            <a:chExt cx="4725924" cy="8007452"/>
          </a:xfrm>
        </p:grpSpPr>
        <p:pic>
          <p:nvPicPr>
            <p:cNvPr id="1368" name="oriental institute visit 2 410.jpg" descr="oriental institute visit 2 410.jpg"/>
            <p:cNvPicPr>
              <a:picLocks noChangeAspect="1"/>
            </p:cNvPicPr>
            <p:nvPr/>
          </p:nvPicPr>
          <p:blipFill>
            <a:blip r:embed="rId2"/>
            <a:srcRect t="3166" b="7834"/>
            <a:stretch>
              <a:fillRect/>
            </a:stretch>
          </p:blipFill>
          <p:spPr>
            <a:xfrm>
              <a:off x="76200" y="63500"/>
              <a:ext cx="4586225" cy="7867753"/>
            </a:xfrm>
            <a:prstGeom prst="rect">
              <a:avLst/>
            </a:prstGeom>
            <a:ln>
              <a:noFill/>
            </a:ln>
            <a:effectLst/>
          </p:spPr>
        </p:pic>
        <p:pic>
          <p:nvPicPr>
            <p:cNvPr id="1367" name="oriental institute visit 2 410.jpg" descr="oriental institute visit 2 410.jpg"/>
            <p:cNvPicPr>
              <a:picLocks/>
            </p:cNvPicPr>
            <p:nvPr/>
          </p:nvPicPr>
          <p:blipFill>
            <a:blip r:embed="rId3"/>
            <a:stretch>
              <a:fillRect/>
            </a:stretch>
          </p:blipFill>
          <p:spPr>
            <a:xfrm>
              <a:off x="-1" y="0"/>
              <a:ext cx="4725926" cy="8007453"/>
            </a:xfrm>
            <a:prstGeom prst="rect">
              <a:avLst/>
            </a:prstGeom>
            <a:effectLst/>
          </p:spPr>
        </p:pic>
      </p:grpSp>
    </p:spTree>
  </p:cSld>
  <p:clrMapOvr>
    <a:masterClrMapping/>
  </p:clrMapOvr>
  <p:transition spd="med"/>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1" name="Spell number 6 in Egyptian Book of the Dead was supposed to bring the shabtis to life when they are summoned by the pharaoh."/>
          <p:cNvSpPr txBox="1">
            <a:spLocks noGrp="1"/>
          </p:cNvSpPr>
          <p:nvPr>
            <p:ph type="body" sz="half" idx="1"/>
          </p:nvPr>
        </p:nvSpPr>
        <p:spPr>
          <a:xfrm>
            <a:off x="1022350" y="1555253"/>
            <a:ext cx="4897595" cy="7633694"/>
          </a:xfrm>
          <a:prstGeom prst="rect">
            <a:avLst/>
          </a:prstGeom>
        </p:spPr>
        <p:txBody>
          <a:bodyPr/>
          <a:lstStyle/>
          <a:p>
            <a:pPr>
              <a:defRPr sz="3400">
                <a:solidFill>
                  <a:srgbClr val="94E3FE"/>
                </a:solidFill>
              </a:defRPr>
            </a:pPr>
            <a:r>
              <a:t>Spell number 6 in Egyptian </a:t>
            </a:r>
            <a:r>
              <a:rPr i="1"/>
              <a:t>Book of the Dead</a:t>
            </a:r>
            <a:r>
              <a:t> was supposed to bring the shabtis to life when they are summoned by the pharaoh.</a:t>
            </a:r>
          </a:p>
        </p:txBody>
      </p:sp>
      <p:grpSp>
        <p:nvGrpSpPr>
          <p:cNvPr id="1374" name="proxy.duckduckgo.jpg"/>
          <p:cNvGrpSpPr/>
          <p:nvPr/>
        </p:nvGrpSpPr>
        <p:grpSpPr>
          <a:xfrm>
            <a:off x="6720555" y="1555253"/>
            <a:ext cx="5242260" cy="6826039"/>
            <a:chOff x="0" y="0"/>
            <a:chExt cx="5242258" cy="6826037"/>
          </a:xfrm>
        </p:grpSpPr>
        <p:pic>
          <p:nvPicPr>
            <p:cNvPr id="1373" name="proxy.duckduckgo.jpg" descr="proxy.duckduckgo.jpg"/>
            <p:cNvPicPr>
              <a:picLocks noChangeAspect="1"/>
            </p:cNvPicPr>
            <p:nvPr/>
          </p:nvPicPr>
          <p:blipFill>
            <a:blip r:embed="rId2"/>
            <a:srcRect l="76" r="76"/>
            <a:stretch>
              <a:fillRect/>
            </a:stretch>
          </p:blipFill>
          <p:spPr>
            <a:xfrm>
              <a:off x="76200" y="63500"/>
              <a:ext cx="5102559" cy="6686338"/>
            </a:xfrm>
            <a:prstGeom prst="rect">
              <a:avLst/>
            </a:prstGeom>
            <a:ln>
              <a:noFill/>
            </a:ln>
            <a:effectLst/>
          </p:spPr>
        </p:pic>
        <p:pic>
          <p:nvPicPr>
            <p:cNvPr id="1372" name="proxy.duckduckgo.jpg" descr="proxy.duckduckgo.jpg"/>
            <p:cNvPicPr>
              <a:picLocks/>
            </p:cNvPicPr>
            <p:nvPr/>
          </p:nvPicPr>
          <p:blipFill>
            <a:blip r:embed="rId3"/>
            <a:stretch>
              <a:fillRect/>
            </a:stretch>
          </p:blipFill>
          <p:spPr>
            <a:xfrm>
              <a:off x="-1" y="0"/>
              <a:ext cx="5242260" cy="6826038"/>
            </a:xfrm>
            <a:prstGeom prst="rect">
              <a:avLst/>
            </a:prstGeom>
            <a:effectLst/>
          </p:spPr>
        </p:pic>
      </p:grpSp>
    </p:spTree>
  </p:cSld>
  <p:clrMapOvr>
    <a:masterClrMapping/>
  </p:clrMapOvr>
  <p:transition spd="med"/>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6" name="Royal pets were buried nearby (“Valley of the Kings,” National Geographic)."/>
          <p:cNvSpPr txBox="1">
            <a:spLocks noGrp="1"/>
          </p:cNvSpPr>
          <p:nvPr>
            <p:ph type="body" sz="half" idx="1"/>
          </p:nvPr>
        </p:nvSpPr>
        <p:spPr>
          <a:xfrm>
            <a:off x="1022350" y="1748950"/>
            <a:ext cx="4327980" cy="7633693"/>
          </a:xfrm>
          <a:prstGeom prst="rect">
            <a:avLst/>
          </a:prstGeom>
        </p:spPr>
        <p:txBody>
          <a:bodyPr/>
          <a:lstStyle/>
          <a:p>
            <a:pPr>
              <a:defRPr sz="3400">
                <a:solidFill>
                  <a:srgbClr val="94E3FE"/>
                </a:solidFill>
              </a:defRPr>
            </a:pPr>
            <a:r>
              <a:t>Royal pets were buried nearby (“Valley of the Kings,” </a:t>
            </a:r>
            <a:r>
              <a:rPr i="1"/>
              <a:t>National Geographic</a:t>
            </a:r>
            <a:r>
              <a:t>). </a:t>
            </a:r>
          </a:p>
        </p:txBody>
      </p:sp>
      <p:grpSp>
        <p:nvGrpSpPr>
          <p:cNvPr id="1379" name="proxy.duckduckgo.jpg"/>
          <p:cNvGrpSpPr/>
          <p:nvPr/>
        </p:nvGrpSpPr>
        <p:grpSpPr>
          <a:xfrm>
            <a:off x="5552354" y="1748950"/>
            <a:ext cx="6617372" cy="5392101"/>
            <a:chOff x="0" y="0"/>
            <a:chExt cx="6617371" cy="5392099"/>
          </a:xfrm>
        </p:grpSpPr>
        <p:pic>
          <p:nvPicPr>
            <p:cNvPr id="1378" name="proxy.duckduckgo.jpg" descr="proxy.duckduckgo.jpg"/>
            <p:cNvPicPr>
              <a:picLocks noChangeAspect="1"/>
            </p:cNvPicPr>
            <p:nvPr/>
          </p:nvPicPr>
          <p:blipFill>
            <a:blip r:embed="rId2"/>
            <a:srcRect l="1898"/>
            <a:stretch>
              <a:fillRect/>
            </a:stretch>
          </p:blipFill>
          <p:spPr>
            <a:xfrm>
              <a:off x="76200" y="63500"/>
              <a:ext cx="6477671" cy="5252400"/>
            </a:xfrm>
            <a:prstGeom prst="rect">
              <a:avLst/>
            </a:prstGeom>
            <a:ln>
              <a:noFill/>
            </a:ln>
            <a:effectLst/>
          </p:spPr>
        </p:pic>
        <p:pic>
          <p:nvPicPr>
            <p:cNvPr id="1377" name="proxy.duckduckgo.jpg" descr="proxy.duckduckgo.jpg"/>
            <p:cNvPicPr>
              <a:picLocks/>
            </p:cNvPicPr>
            <p:nvPr/>
          </p:nvPicPr>
          <p:blipFill>
            <a:blip r:embed="rId3"/>
            <a:stretch>
              <a:fillRect/>
            </a:stretch>
          </p:blipFill>
          <p:spPr>
            <a:xfrm>
              <a:off x="-1" y="0"/>
              <a:ext cx="6617373" cy="5392100"/>
            </a:xfrm>
            <a:prstGeom prst="rect">
              <a:avLst/>
            </a:prstGeom>
            <a:effectLst/>
          </p:spPr>
        </p:pic>
      </p:grpSp>
    </p:spTree>
  </p:cSld>
  <p:clrMapOvr>
    <a:masterClrMapping/>
  </p:clrMapOvr>
  <p:transition spd="med"/>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83" name="proxy.duckduckgo.jpg"/>
          <p:cNvGrpSpPr/>
          <p:nvPr/>
        </p:nvGrpSpPr>
        <p:grpSpPr>
          <a:xfrm>
            <a:off x="2239002" y="652211"/>
            <a:ext cx="8526796" cy="7079841"/>
            <a:chOff x="0" y="0"/>
            <a:chExt cx="8526795" cy="7079839"/>
          </a:xfrm>
        </p:grpSpPr>
        <p:pic>
          <p:nvPicPr>
            <p:cNvPr id="1382" name="proxy.duckduckgo.jpg" descr="proxy.duckduckgo.jpg"/>
            <p:cNvPicPr>
              <a:picLocks noChangeAspect="1"/>
            </p:cNvPicPr>
            <p:nvPr/>
          </p:nvPicPr>
          <p:blipFill>
            <a:blip r:embed="rId2"/>
            <a:srcRect l="9284" t="16937" r="33118" b="10111"/>
            <a:stretch>
              <a:fillRect/>
            </a:stretch>
          </p:blipFill>
          <p:spPr>
            <a:xfrm>
              <a:off x="76200" y="63500"/>
              <a:ext cx="8387096" cy="6940140"/>
            </a:xfrm>
            <a:prstGeom prst="rect">
              <a:avLst/>
            </a:prstGeom>
            <a:ln>
              <a:noFill/>
            </a:ln>
            <a:effectLst/>
          </p:spPr>
        </p:pic>
        <p:pic>
          <p:nvPicPr>
            <p:cNvPr id="1381" name="proxy.duckduckgo.jpg" descr="proxy.duckduckgo.jpg"/>
            <p:cNvPicPr>
              <a:picLocks/>
            </p:cNvPicPr>
            <p:nvPr/>
          </p:nvPicPr>
          <p:blipFill>
            <a:blip r:embed="rId3"/>
            <a:stretch>
              <a:fillRect/>
            </a:stretch>
          </p:blipFill>
          <p:spPr>
            <a:xfrm>
              <a:off x="-1" y="0"/>
              <a:ext cx="8526796" cy="7079841"/>
            </a:xfrm>
            <a:prstGeom prst="rect">
              <a:avLst/>
            </a:prstGeom>
            <a:effectLst/>
          </p:spPr>
        </p:pic>
      </p:grpSp>
      <p:sp>
        <p:nvSpPr>
          <p:cNvPr id="1384" name="Mummy dog from the Valley of the Kings"/>
          <p:cNvSpPr txBox="1">
            <a:spLocks noGrp="1"/>
          </p:cNvSpPr>
          <p:nvPr>
            <p:ph type="body" sz="quarter" idx="1"/>
          </p:nvPr>
        </p:nvSpPr>
        <p:spPr>
          <a:xfrm>
            <a:off x="2121495" y="7869634"/>
            <a:ext cx="8761810" cy="1464866"/>
          </a:xfrm>
          <a:prstGeom prst="rect">
            <a:avLst/>
          </a:prstGeom>
        </p:spPr>
        <p:txBody>
          <a:bodyPr/>
          <a:lstStyle>
            <a:lvl1pPr algn="ctr">
              <a:defRPr sz="3400">
                <a:solidFill>
                  <a:srgbClr val="94E3FE"/>
                </a:solidFill>
              </a:defRPr>
            </a:lvl1pPr>
          </a:lstStyle>
          <a:p>
            <a:r>
              <a:t>Mummy dog from the Valley of the Kings</a:t>
            </a:r>
          </a:p>
        </p:txBody>
      </p:sp>
    </p:spTree>
  </p:cSld>
  <p:clrMapOvr>
    <a:masterClrMapping/>
  </p:clrMapOvr>
  <p:transition spd="med"/>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6" name="The pharaoh’s coffin was placed in the tomb, and the tunnel was sealed."/>
          <p:cNvSpPr txBox="1">
            <a:spLocks noGrp="1"/>
          </p:cNvSpPr>
          <p:nvPr>
            <p:ph type="body" sz="half" idx="1"/>
          </p:nvPr>
        </p:nvSpPr>
        <p:spPr>
          <a:xfrm>
            <a:off x="1022350" y="1555253"/>
            <a:ext cx="4897595" cy="7633694"/>
          </a:xfrm>
          <a:prstGeom prst="rect">
            <a:avLst/>
          </a:prstGeom>
        </p:spPr>
        <p:txBody>
          <a:bodyPr/>
          <a:lstStyle>
            <a:lvl1pPr>
              <a:defRPr sz="3400">
                <a:solidFill>
                  <a:srgbClr val="94E3FE"/>
                </a:solidFill>
              </a:defRPr>
            </a:lvl1pPr>
          </a:lstStyle>
          <a:p>
            <a:r>
              <a:t>The pharaoh’s coffin was placed in the tomb, and the tunnel was sealed.</a:t>
            </a:r>
          </a:p>
        </p:txBody>
      </p:sp>
      <p:grpSp>
        <p:nvGrpSpPr>
          <p:cNvPr id="1389" name="proxy.duckduckgo.jpg"/>
          <p:cNvGrpSpPr/>
          <p:nvPr/>
        </p:nvGrpSpPr>
        <p:grpSpPr>
          <a:xfrm>
            <a:off x="6280620" y="1748950"/>
            <a:ext cx="5899094" cy="5392101"/>
            <a:chOff x="0" y="0"/>
            <a:chExt cx="5899093" cy="5392099"/>
          </a:xfrm>
        </p:grpSpPr>
        <p:pic>
          <p:nvPicPr>
            <p:cNvPr id="1388" name="proxy.duckduckgo.jpg" descr="proxy.duckduckgo.jpg"/>
            <p:cNvPicPr>
              <a:picLocks noChangeAspect="1"/>
            </p:cNvPicPr>
            <p:nvPr/>
          </p:nvPicPr>
          <p:blipFill>
            <a:blip r:embed="rId2"/>
            <a:srcRect l="15733" r="15733"/>
            <a:stretch>
              <a:fillRect/>
            </a:stretch>
          </p:blipFill>
          <p:spPr>
            <a:xfrm>
              <a:off x="76200" y="63500"/>
              <a:ext cx="5759394" cy="5252400"/>
            </a:xfrm>
            <a:prstGeom prst="rect">
              <a:avLst/>
            </a:prstGeom>
            <a:ln>
              <a:noFill/>
            </a:ln>
            <a:effectLst/>
          </p:spPr>
        </p:pic>
        <p:pic>
          <p:nvPicPr>
            <p:cNvPr id="1387" name="proxy.duckduckgo.jpg" descr="proxy.duckduckgo.jpg"/>
            <p:cNvPicPr>
              <a:picLocks/>
            </p:cNvPicPr>
            <p:nvPr/>
          </p:nvPicPr>
          <p:blipFill>
            <a:blip r:embed="rId3"/>
            <a:stretch>
              <a:fillRect/>
            </a:stretch>
          </p:blipFill>
          <p:spPr>
            <a:xfrm>
              <a:off x="-1" y="0"/>
              <a:ext cx="5899095" cy="5392100"/>
            </a:xfrm>
            <a:prstGeom prst="rect">
              <a:avLst/>
            </a:prstGeom>
            <a:effectLst/>
          </p:spPr>
        </p:pic>
      </p:grpSp>
    </p:spTree>
  </p:cSld>
  <p:clrMapOvr>
    <a:masterClrMapping/>
  </p:clrMapOvr>
  <p:transition spd="med"/>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91" name="IMG_8724.jpeg" descr="IMG_8724.jpeg"/>
          <p:cNvPicPr>
            <a:picLocks noGrp="1"/>
          </p:cNvPicPr>
          <p:nvPr>
            <p:ph type="pic" idx="21"/>
          </p:nvPr>
        </p:nvPicPr>
        <p:blipFill>
          <a:blip r:embed="rId2"/>
          <a:stretch>
            <a:fillRect/>
          </a:stretch>
        </p:blipFill>
        <p:spPr>
          <a:xfrm>
            <a:off x="7196835" y="787400"/>
            <a:ext cx="5033265" cy="6654800"/>
          </a:xfrm>
          <a:prstGeom prst="rect">
            <a:avLst/>
          </a:prstGeom>
        </p:spPr>
      </p:pic>
      <p:sp>
        <p:nvSpPr>
          <p:cNvPr id="1392" name="Mummification"/>
          <p:cNvSpPr txBox="1">
            <a:spLocks noGrp="1"/>
          </p:cNvSpPr>
          <p:nvPr>
            <p:ph type="title"/>
          </p:nvPr>
        </p:nvSpPr>
        <p:spPr>
          <a:xfrm>
            <a:off x="876300" y="495300"/>
            <a:ext cx="6066536" cy="2870200"/>
          </a:xfrm>
          <a:prstGeom prst="rect">
            <a:avLst/>
          </a:prstGeom>
        </p:spPr>
        <p:txBody>
          <a:bodyPr>
            <a:normAutofit/>
          </a:bodyPr>
          <a:lstStyle>
            <a:lvl1pPr>
              <a:defRPr sz="6600"/>
            </a:lvl1pPr>
          </a:lstStyle>
          <a:p>
            <a:r>
              <a:t>Mummification</a:t>
            </a:r>
          </a:p>
        </p:txBody>
      </p:sp>
    </p:spTree>
  </p:cSld>
  <p:clrMapOvr>
    <a:masterClrMapping/>
  </p:clrMapOvr>
  <p:transition spd="med"/>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4" name="The goal of mummification was to preserve the body for the afterlife. It was thought that the soul (which had two parts called ka and ba) could rejoin the body."/>
          <p:cNvSpPr txBox="1">
            <a:spLocks noGrp="1"/>
          </p:cNvSpPr>
          <p:nvPr>
            <p:ph type="body" sz="half" idx="1"/>
          </p:nvPr>
        </p:nvSpPr>
        <p:spPr>
          <a:xfrm>
            <a:off x="1047750" y="1580653"/>
            <a:ext cx="4897595" cy="7633694"/>
          </a:xfrm>
          <a:prstGeom prst="rect">
            <a:avLst/>
          </a:prstGeom>
        </p:spPr>
        <p:txBody>
          <a:bodyPr/>
          <a:lstStyle/>
          <a:p>
            <a:pPr>
              <a:defRPr sz="3400">
                <a:solidFill>
                  <a:srgbClr val="94E3FE"/>
                </a:solidFill>
              </a:defRPr>
            </a:pPr>
            <a:r>
              <a:t>The goal of mummification was to preserve the body for the afterlife. It was thought that the soul (which had two parts called </a:t>
            </a:r>
            <a:r>
              <a:rPr i="1"/>
              <a:t>ka </a:t>
            </a:r>
            <a:r>
              <a:t>and</a:t>
            </a:r>
            <a:r>
              <a:rPr i="1"/>
              <a:t> ba</a:t>
            </a:r>
            <a:r>
              <a:t>) could rejoin the body. </a:t>
            </a:r>
          </a:p>
        </p:txBody>
      </p:sp>
      <p:grpSp>
        <p:nvGrpSpPr>
          <p:cNvPr id="1397" name="Louvres-antiquites-egyptiennes-img_2947_cropped.jpeg"/>
          <p:cNvGrpSpPr/>
          <p:nvPr/>
        </p:nvGrpSpPr>
        <p:grpSpPr>
          <a:xfrm>
            <a:off x="6229820" y="645362"/>
            <a:ext cx="5899094" cy="8462876"/>
            <a:chOff x="0" y="0"/>
            <a:chExt cx="5899093" cy="8462874"/>
          </a:xfrm>
        </p:grpSpPr>
        <p:pic>
          <p:nvPicPr>
            <p:cNvPr id="1396" name="Louvres-antiquites-egyptiennes-img_2947_cropped.jpeg" descr="Louvres-antiquites-egyptiennes-img_2947_cropped.jpeg"/>
            <p:cNvPicPr>
              <a:picLocks noChangeAspect="1"/>
            </p:cNvPicPr>
            <p:nvPr/>
          </p:nvPicPr>
          <p:blipFill>
            <a:blip r:embed="rId2"/>
            <a:srcRect/>
            <a:stretch>
              <a:fillRect/>
            </a:stretch>
          </p:blipFill>
          <p:spPr>
            <a:xfrm>
              <a:off x="76200" y="63500"/>
              <a:ext cx="5759394" cy="8323175"/>
            </a:xfrm>
            <a:prstGeom prst="rect">
              <a:avLst/>
            </a:prstGeom>
            <a:ln>
              <a:noFill/>
            </a:ln>
            <a:effectLst/>
          </p:spPr>
        </p:pic>
        <p:pic>
          <p:nvPicPr>
            <p:cNvPr id="1395" name="Louvres-antiquites-egyptiennes-img_2947_cropped.jpeg" descr="Louvres-antiquites-egyptiennes-img_2947_cropped.jpeg"/>
            <p:cNvPicPr>
              <a:picLocks/>
            </p:cNvPicPr>
            <p:nvPr/>
          </p:nvPicPr>
          <p:blipFill>
            <a:blip r:embed="rId3"/>
            <a:stretch>
              <a:fillRect/>
            </a:stretch>
          </p:blipFill>
          <p:spPr>
            <a:xfrm>
              <a:off x="0" y="0"/>
              <a:ext cx="5899094" cy="8462875"/>
            </a:xfrm>
            <a:prstGeom prst="rect">
              <a:avLst/>
            </a:prstGeom>
            <a:effectLst/>
          </p:spPr>
        </p:pic>
      </p:grpSp>
    </p:spTree>
  </p:cSld>
  <p:clrMapOvr>
    <a:masterClrMapping/>
  </p:clrMapOvr>
  <p:transition spd="med"/>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9" name="False doors were constructed in the tombs to allow the soul to enter and exit. They were known as “Ka doors.”…"/>
          <p:cNvSpPr txBox="1">
            <a:spLocks noGrp="1"/>
          </p:cNvSpPr>
          <p:nvPr>
            <p:ph type="body" sz="half" idx="1"/>
          </p:nvPr>
        </p:nvSpPr>
        <p:spPr>
          <a:xfrm>
            <a:off x="1047750" y="1580653"/>
            <a:ext cx="4897595" cy="7633694"/>
          </a:xfrm>
          <a:prstGeom prst="rect">
            <a:avLst/>
          </a:prstGeom>
        </p:spPr>
        <p:txBody>
          <a:bodyPr/>
          <a:lstStyle/>
          <a:p>
            <a:pPr>
              <a:defRPr sz="3400">
                <a:solidFill>
                  <a:srgbClr val="94E3FE"/>
                </a:solidFill>
              </a:defRPr>
            </a:pPr>
            <a:r>
              <a:t>False doors were constructed in the tombs to allow the soul to enter and exit. They were known as “Ka doors.”</a:t>
            </a:r>
          </a:p>
          <a:p>
            <a:pPr>
              <a:defRPr sz="3400">
                <a:solidFill>
                  <a:srgbClr val="94E3FE"/>
                </a:solidFill>
              </a:defRPr>
            </a:pPr>
            <a:endParaRPr/>
          </a:p>
          <a:p>
            <a:pPr>
              <a:defRPr sz="3400">
                <a:solidFill>
                  <a:srgbClr val="94E3FE"/>
                </a:solidFill>
              </a:defRPr>
            </a:pPr>
            <a:r>
              <a:t>Food was placed on a table in front of the door.</a:t>
            </a:r>
          </a:p>
        </p:txBody>
      </p:sp>
      <p:grpSp>
        <p:nvGrpSpPr>
          <p:cNvPr id="1402" name="Louvres-antiquites-egyptiennes-img_2947_cropped.jpeg"/>
          <p:cNvGrpSpPr/>
          <p:nvPr/>
        </p:nvGrpSpPr>
        <p:grpSpPr>
          <a:xfrm>
            <a:off x="6229820" y="645362"/>
            <a:ext cx="5899094" cy="8462876"/>
            <a:chOff x="0" y="0"/>
            <a:chExt cx="5899093" cy="8462874"/>
          </a:xfrm>
        </p:grpSpPr>
        <p:pic>
          <p:nvPicPr>
            <p:cNvPr id="1401" name="Louvres-antiquites-egyptiennes-img_2947_cropped.jpeg" descr="Louvres-antiquites-egyptiennes-img_2947_cropped.jpeg"/>
            <p:cNvPicPr>
              <a:picLocks noChangeAspect="1"/>
            </p:cNvPicPr>
            <p:nvPr/>
          </p:nvPicPr>
          <p:blipFill>
            <a:blip r:embed="rId2"/>
            <a:srcRect/>
            <a:stretch>
              <a:fillRect/>
            </a:stretch>
          </p:blipFill>
          <p:spPr>
            <a:xfrm>
              <a:off x="76200" y="63500"/>
              <a:ext cx="5759394" cy="8323175"/>
            </a:xfrm>
            <a:prstGeom prst="rect">
              <a:avLst/>
            </a:prstGeom>
            <a:ln>
              <a:noFill/>
            </a:ln>
            <a:effectLst/>
          </p:spPr>
        </p:pic>
        <p:pic>
          <p:nvPicPr>
            <p:cNvPr id="1400" name="Louvres-antiquites-egyptiennes-img_2947_cropped.jpeg" descr="Louvres-antiquites-egyptiennes-img_2947_cropped.jpeg"/>
            <p:cNvPicPr>
              <a:picLocks/>
            </p:cNvPicPr>
            <p:nvPr/>
          </p:nvPicPr>
          <p:blipFill>
            <a:blip r:embed="rId3"/>
            <a:stretch>
              <a:fillRect/>
            </a:stretch>
          </p:blipFill>
          <p:spPr>
            <a:xfrm>
              <a:off x="0" y="0"/>
              <a:ext cx="5899094" cy="8462875"/>
            </a:xfrm>
            <a:prstGeom prst="rect">
              <a:avLst/>
            </a:prstGeom>
            <a:effectLst/>
          </p:spPr>
        </p:pic>
      </p:grpSp>
    </p:spTree>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 name="The river originates in Africa with the Blue Nile and the White Nile."/>
          <p:cNvSpPr txBox="1">
            <a:spLocks noGrp="1"/>
          </p:cNvSpPr>
          <p:nvPr>
            <p:ph type="body" sz="quarter" idx="1"/>
          </p:nvPr>
        </p:nvSpPr>
        <p:spPr>
          <a:xfrm>
            <a:off x="787400" y="3200400"/>
            <a:ext cx="3962400" cy="4279900"/>
          </a:xfrm>
          <a:prstGeom prst="rect">
            <a:avLst/>
          </a:prstGeom>
        </p:spPr>
        <p:txBody>
          <a:bodyPr/>
          <a:lstStyle>
            <a:lvl1pPr algn="ctr">
              <a:defRPr sz="3400">
                <a:solidFill>
                  <a:srgbClr val="94E3FE"/>
                </a:solidFill>
              </a:defRPr>
            </a:lvl1pPr>
          </a:lstStyle>
          <a:p>
            <a:r>
              <a:t>The river originates in Africa with the Blue Nile and the White Nile.</a:t>
            </a:r>
          </a:p>
        </p:txBody>
      </p:sp>
      <p:pic>
        <p:nvPicPr>
          <p:cNvPr id="411" name="89912-050-37D66D68.png" descr="89912-050-37D66D68.png"/>
          <p:cNvPicPr>
            <a:picLocks noChangeAspect="1"/>
          </p:cNvPicPr>
          <p:nvPr/>
        </p:nvPicPr>
        <p:blipFill>
          <a:blip r:embed="rId2"/>
          <a:stretch>
            <a:fillRect/>
          </a:stretch>
        </p:blipFill>
        <p:spPr>
          <a:xfrm>
            <a:off x="5235486" y="660400"/>
            <a:ext cx="6997701" cy="8572500"/>
          </a:xfrm>
          <a:prstGeom prst="rect">
            <a:avLst/>
          </a:prstGeom>
          <a:ln w="12700">
            <a:miter lim="400000"/>
          </a:ln>
        </p:spPr>
      </p:pic>
      <p:sp>
        <p:nvSpPr>
          <p:cNvPr id="412" name="Line"/>
          <p:cNvSpPr/>
          <p:nvPr/>
        </p:nvSpPr>
        <p:spPr>
          <a:xfrm flipH="1" flipV="1">
            <a:off x="5843917" y="3999027"/>
            <a:ext cx="2082634" cy="1156643"/>
          </a:xfrm>
          <a:prstGeom prst="line">
            <a:avLst/>
          </a:prstGeom>
          <a:ln w="177800">
            <a:solidFill>
              <a:srgbClr val="000000"/>
            </a:solidFill>
            <a:miter lim="400000"/>
            <a:headEnd type="stealth"/>
          </a:ln>
        </p:spPr>
        <p:txBody>
          <a:bodyPr lIns="50800" tIns="50800" rIns="50800" bIns="50800" anchor="ctr"/>
          <a:lstStyle/>
          <a:p>
            <a:pPr algn="l" defTabSz="457200">
              <a:defRPr sz="1200" b="0" cap="none">
                <a:solidFill>
                  <a:srgbClr val="000000"/>
                </a:solidFill>
              </a:defRPr>
            </a:pPr>
            <a:endParaRPr/>
          </a:p>
        </p:txBody>
      </p:sp>
      <p:sp>
        <p:nvSpPr>
          <p:cNvPr id="413" name="blue nile"/>
          <p:cNvSpPr txBox="1"/>
          <p:nvPr/>
        </p:nvSpPr>
        <p:spPr>
          <a:xfrm>
            <a:off x="8977504" y="4578948"/>
            <a:ext cx="1383193" cy="115344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3600">
                <a:solidFill>
                  <a:srgbClr val="000000"/>
                </a:solidFill>
              </a:defRPr>
            </a:lvl1pPr>
          </a:lstStyle>
          <a:p>
            <a:r>
              <a:t>blue nile</a:t>
            </a:r>
          </a:p>
        </p:txBody>
      </p:sp>
      <p:sp>
        <p:nvSpPr>
          <p:cNvPr id="414" name="white nile"/>
          <p:cNvSpPr txBox="1"/>
          <p:nvPr/>
        </p:nvSpPr>
        <p:spPr>
          <a:xfrm>
            <a:off x="7216725" y="5035843"/>
            <a:ext cx="1760779" cy="121058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3600">
                <a:solidFill>
                  <a:srgbClr val="000000"/>
                </a:solidFill>
              </a:defRPr>
            </a:lvl1pPr>
          </a:lstStyle>
          <a:p>
            <a:r>
              <a:t>white nile</a:t>
            </a:r>
          </a:p>
        </p:txBody>
      </p:sp>
      <p:sp>
        <p:nvSpPr>
          <p:cNvPr id="415" name="egypt"/>
          <p:cNvSpPr txBox="1"/>
          <p:nvPr/>
        </p:nvSpPr>
        <p:spPr>
          <a:xfrm>
            <a:off x="6851708" y="1646028"/>
            <a:ext cx="2125797" cy="6564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4000">
                <a:solidFill>
                  <a:srgbClr val="000000"/>
                </a:solidFill>
              </a:defRPr>
            </a:lvl1pPr>
          </a:lstStyle>
          <a:p>
            <a:r>
              <a:t>egypt</a:t>
            </a:r>
          </a:p>
        </p:txBody>
      </p:sp>
    </p:spTree>
  </p:cSld>
  <p:clrMapOvr>
    <a:masterClrMapping/>
  </p:clrMapOvr>
  <p:transition spd="med"/>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4" name="False door with an statue of the deceased walking through it."/>
          <p:cNvSpPr txBox="1">
            <a:spLocks noGrp="1"/>
          </p:cNvSpPr>
          <p:nvPr>
            <p:ph type="body" sz="half" idx="1"/>
          </p:nvPr>
        </p:nvSpPr>
        <p:spPr>
          <a:xfrm>
            <a:off x="1047750" y="1580653"/>
            <a:ext cx="4743806" cy="7627840"/>
          </a:xfrm>
          <a:prstGeom prst="rect">
            <a:avLst/>
          </a:prstGeom>
        </p:spPr>
        <p:txBody>
          <a:bodyPr/>
          <a:lstStyle>
            <a:lvl1pPr>
              <a:defRPr sz="3400">
                <a:solidFill>
                  <a:srgbClr val="94E3FE"/>
                </a:solidFill>
              </a:defRPr>
            </a:lvl1pPr>
          </a:lstStyle>
          <a:p>
            <a:r>
              <a:t>False door with an statue of the deceased walking through it.</a:t>
            </a:r>
          </a:p>
        </p:txBody>
      </p:sp>
      <p:grpSp>
        <p:nvGrpSpPr>
          <p:cNvPr id="1407" name="False-door-with-life-sized-representation.jpg"/>
          <p:cNvGrpSpPr/>
          <p:nvPr/>
        </p:nvGrpSpPr>
        <p:grpSpPr>
          <a:xfrm>
            <a:off x="5945344" y="672891"/>
            <a:ext cx="6317243" cy="8407818"/>
            <a:chOff x="0" y="0"/>
            <a:chExt cx="6317242" cy="8407817"/>
          </a:xfrm>
        </p:grpSpPr>
        <p:pic>
          <p:nvPicPr>
            <p:cNvPr id="1406" name="False-door-with-life-sized-representation.jpg" descr="False-door-with-life-sized-representation.jpg"/>
            <p:cNvPicPr>
              <a:picLocks noChangeAspect="1"/>
            </p:cNvPicPr>
            <p:nvPr/>
          </p:nvPicPr>
          <p:blipFill>
            <a:blip r:embed="rId2"/>
            <a:srcRect t="6610"/>
            <a:stretch>
              <a:fillRect/>
            </a:stretch>
          </p:blipFill>
          <p:spPr>
            <a:xfrm>
              <a:off x="76200" y="63499"/>
              <a:ext cx="6177543" cy="8268118"/>
            </a:xfrm>
            <a:prstGeom prst="rect">
              <a:avLst/>
            </a:prstGeom>
            <a:ln>
              <a:noFill/>
            </a:ln>
            <a:effectLst/>
          </p:spPr>
        </p:pic>
        <p:pic>
          <p:nvPicPr>
            <p:cNvPr id="1405" name="False-door-with-life-sized-representation.jpg" descr="False-door-with-life-sized-representation.jpg"/>
            <p:cNvPicPr>
              <a:picLocks/>
            </p:cNvPicPr>
            <p:nvPr/>
          </p:nvPicPr>
          <p:blipFill>
            <a:blip r:embed="rId3"/>
            <a:stretch>
              <a:fillRect/>
            </a:stretch>
          </p:blipFill>
          <p:spPr>
            <a:xfrm>
              <a:off x="-1" y="0"/>
              <a:ext cx="6317244" cy="8407818"/>
            </a:xfrm>
            <a:prstGeom prst="rect">
              <a:avLst/>
            </a:prstGeom>
            <a:effectLst/>
          </p:spPr>
        </p:pic>
      </p:grpSp>
    </p:spTree>
  </p:cSld>
  <p:clrMapOvr>
    <a:masterClrMapping/>
  </p:clrMapOvr>
  <p:transition spd="med"/>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9" name="Some false doors were placed on the outside of the tomb to allow the living to talk to the dead."/>
          <p:cNvSpPr txBox="1">
            <a:spLocks noGrp="1"/>
          </p:cNvSpPr>
          <p:nvPr>
            <p:ph type="body" sz="half" idx="1"/>
          </p:nvPr>
        </p:nvSpPr>
        <p:spPr>
          <a:xfrm>
            <a:off x="1047750" y="1580653"/>
            <a:ext cx="4556183" cy="7610675"/>
          </a:xfrm>
          <a:prstGeom prst="rect">
            <a:avLst/>
          </a:prstGeom>
        </p:spPr>
        <p:txBody>
          <a:bodyPr/>
          <a:lstStyle>
            <a:lvl1pPr>
              <a:defRPr sz="3400">
                <a:solidFill>
                  <a:srgbClr val="94E3FE"/>
                </a:solidFill>
              </a:defRPr>
            </a:lvl1pPr>
          </a:lstStyle>
          <a:p>
            <a:r>
              <a:t>Some false doors were placed on the outside of the tomb to allow the living to talk to the dead.</a:t>
            </a:r>
          </a:p>
        </p:txBody>
      </p:sp>
      <p:grpSp>
        <p:nvGrpSpPr>
          <p:cNvPr id="1412" name="falsedoor2.jpg"/>
          <p:cNvGrpSpPr/>
          <p:nvPr/>
        </p:nvGrpSpPr>
        <p:grpSpPr>
          <a:xfrm>
            <a:off x="5945344" y="672891"/>
            <a:ext cx="6317243" cy="8407818"/>
            <a:chOff x="0" y="0"/>
            <a:chExt cx="6317242" cy="8407817"/>
          </a:xfrm>
        </p:grpSpPr>
        <p:pic>
          <p:nvPicPr>
            <p:cNvPr id="1411" name="falsedoor2.jpg" descr="falsedoor2.jpg"/>
            <p:cNvPicPr>
              <a:picLocks noChangeAspect="1"/>
            </p:cNvPicPr>
            <p:nvPr/>
          </p:nvPicPr>
          <p:blipFill>
            <a:blip r:embed="rId2"/>
            <a:srcRect t="4493" b="4493"/>
            <a:stretch>
              <a:fillRect/>
            </a:stretch>
          </p:blipFill>
          <p:spPr>
            <a:xfrm>
              <a:off x="76200" y="63500"/>
              <a:ext cx="6177543" cy="8268118"/>
            </a:xfrm>
            <a:prstGeom prst="rect">
              <a:avLst/>
            </a:prstGeom>
            <a:ln>
              <a:noFill/>
            </a:ln>
            <a:effectLst/>
          </p:spPr>
        </p:pic>
        <p:pic>
          <p:nvPicPr>
            <p:cNvPr id="1410" name="falsedoor2.jpg" descr="falsedoor2.jpg"/>
            <p:cNvPicPr>
              <a:picLocks/>
            </p:cNvPicPr>
            <p:nvPr/>
          </p:nvPicPr>
          <p:blipFill>
            <a:blip r:embed="rId3"/>
            <a:stretch>
              <a:fillRect/>
            </a:stretch>
          </p:blipFill>
          <p:spPr>
            <a:xfrm>
              <a:off x="-1" y="0"/>
              <a:ext cx="6317244" cy="8407818"/>
            </a:xfrm>
            <a:prstGeom prst="rect">
              <a:avLst/>
            </a:prstGeom>
            <a:effectLst/>
          </p:spPr>
        </p:pic>
      </p:grpSp>
    </p:spTree>
  </p:cSld>
  <p:clrMapOvr>
    <a:masterClrMapping/>
  </p:clrMapOvr>
  <p:transition spd="med"/>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4" name="The process of mummification began during the Old Kingdom in the late third millennium BC and continued into the Roman era."/>
          <p:cNvSpPr txBox="1">
            <a:spLocks noGrp="1"/>
          </p:cNvSpPr>
          <p:nvPr>
            <p:ph type="body" sz="half" idx="1"/>
          </p:nvPr>
        </p:nvSpPr>
        <p:spPr>
          <a:xfrm>
            <a:off x="1047750" y="1580653"/>
            <a:ext cx="4897595" cy="7633694"/>
          </a:xfrm>
          <a:prstGeom prst="rect">
            <a:avLst/>
          </a:prstGeom>
        </p:spPr>
        <p:txBody>
          <a:bodyPr/>
          <a:lstStyle>
            <a:lvl1pPr>
              <a:defRPr sz="3400">
                <a:solidFill>
                  <a:srgbClr val="94E3FE"/>
                </a:solidFill>
              </a:defRPr>
            </a:lvl1pPr>
          </a:lstStyle>
          <a:p>
            <a:r>
              <a:t>The process of mummification began during the Old Kingdom in the late third millennium BC and continued into the Roman era.</a:t>
            </a:r>
          </a:p>
        </p:txBody>
      </p:sp>
      <p:grpSp>
        <p:nvGrpSpPr>
          <p:cNvPr id="1417" name="download (9).jpeg"/>
          <p:cNvGrpSpPr/>
          <p:nvPr/>
        </p:nvGrpSpPr>
        <p:grpSpPr>
          <a:xfrm>
            <a:off x="6280620" y="1748950"/>
            <a:ext cx="5899094" cy="5392101"/>
            <a:chOff x="0" y="0"/>
            <a:chExt cx="5899093" cy="5392099"/>
          </a:xfrm>
        </p:grpSpPr>
        <p:pic>
          <p:nvPicPr>
            <p:cNvPr id="1416" name="download (9).jpeg" descr="download (9).jpeg"/>
            <p:cNvPicPr>
              <a:picLocks noChangeAspect="1"/>
            </p:cNvPicPr>
            <p:nvPr/>
          </p:nvPicPr>
          <p:blipFill>
            <a:blip r:embed="rId2"/>
            <a:srcRect l="3109" r="23752"/>
            <a:stretch>
              <a:fillRect/>
            </a:stretch>
          </p:blipFill>
          <p:spPr>
            <a:xfrm>
              <a:off x="76200" y="63500"/>
              <a:ext cx="5759394" cy="5252400"/>
            </a:xfrm>
            <a:prstGeom prst="rect">
              <a:avLst/>
            </a:prstGeom>
            <a:ln>
              <a:noFill/>
            </a:ln>
            <a:effectLst/>
          </p:spPr>
        </p:pic>
        <p:pic>
          <p:nvPicPr>
            <p:cNvPr id="1415" name="download (9).jpeg" descr="download (9).jpeg"/>
            <p:cNvPicPr>
              <a:picLocks/>
            </p:cNvPicPr>
            <p:nvPr/>
          </p:nvPicPr>
          <p:blipFill>
            <a:blip r:embed="rId3"/>
            <a:stretch>
              <a:fillRect/>
            </a:stretch>
          </p:blipFill>
          <p:spPr>
            <a:xfrm>
              <a:off x="-1" y="0"/>
              <a:ext cx="5899095" cy="5392100"/>
            </a:xfrm>
            <a:prstGeom prst="rect">
              <a:avLst/>
            </a:prstGeom>
            <a:effectLst/>
          </p:spPr>
        </p:pic>
      </p:grpSp>
    </p:spTree>
  </p:cSld>
  <p:clrMapOvr>
    <a:masterClrMapping/>
  </p:clrMapOvr>
  <p:transition spd="med"/>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9" name="It was a 70 day process and was only afforded by those of the highest levels of society."/>
          <p:cNvSpPr txBox="1">
            <a:spLocks noGrp="1"/>
          </p:cNvSpPr>
          <p:nvPr>
            <p:ph type="body" sz="half" idx="1"/>
          </p:nvPr>
        </p:nvSpPr>
        <p:spPr>
          <a:xfrm>
            <a:off x="1047750" y="1580653"/>
            <a:ext cx="4897595" cy="7633694"/>
          </a:xfrm>
          <a:prstGeom prst="rect">
            <a:avLst/>
          </a:prstGeom>
        </p:spPr>
        <p:txBody>
          <a:bodyPr/>
          <a:lstStyle>
            <a:lvl1pPr>
              <a:defRPr sz="3400">
                <a:solidFill>
                  <a:srgbClr val="94E3FE"/>
                </a:solidFill>
              </a:defRPr>
            </a:lvl1pPr>
          </a:lstStyle>
          <a:p>
            <a:r>
              <a:t>It was a 70 day process and was only afforded by those of the highest levels of society.</a:t>
            </a:r>
          </a:p>
        </p:txBody>
      </p:sp>
      <p:grpSp>
        <p:nvGrpSpPr>
          <p:cNvPr id="1422" name="download (9).jpeg"/>
          <p:cNvGrpSpPr/>
          <p:nvPr/>
        </p:nvGrpSpPr>
        <p:grpSpPr>
          <a:xfrm>
            <a:off x="6280620" y="1748950"/>
            <a:ext cx="5899094" cy="5392101"/>
            <a:chOff x="0" y="0"/>
            <a:chExt cx="5899093" cy="5392099"/>
          </a:xfrm>
        </p:grpSpPr>
        <p:pic>
          <p:nvPicPr>
            <p:cNvPr id="1421" name="download (9).jpeg" descr="download (9).jpeg"/>
            <p:cNvPicPr>
              <a:picLocks noChangeAspect="1"/>
            </p:cNvPicPr>
            <p:nvPr/>
          </p:nvPicPr>
          <p:blipFill>
            <a:blip r:embed="rId2"/>
            <a:srcRect l="3109" r="23752"/>
            <a:stretch>
              <a:fillRect/>
            </a:stretch>
          </p:blipFill>
          <p:spPr>
            <a:xfrm>
              <a:off x="76200" y="63500"/>
              <a:ext cx="5759394" cy="5252400"/>
            </a:xfrm>
            <a:prstGeom prst="rect">
              <a:avLst/>
            </a:prstGeom>
            <a:ln>
              <a:noFill/>
            </a:ln>
            <a:effectLst/>
          </p:spPr>
        </p:pic>
        <p:pic>
          <p:nvPicPr>
            <p:cNvPr id="1420" name="download (9).jpeg" descr="download (9).jpeg"/>
            <p:cNvPicPr>
              <a:picLocks/>
            </p:cNvPicPr>
            <p:nvPr/>
          </p:nvPicPr>
          <p:blipFill>
            <a:blip r:embed="rId3"/>
            <a:stretch>
              <a:fillRect/>
            </a:stretch>
          </p:blipFill>
          <p:spPr>
            <a:xfrm>
              <a:off x="-1" y="0"/>
              <a:ext cx="5899095" cy="5392100"/>
            </a:xfrm>
            <a:prstGeom prst="rect">
              <a:avLst/>
            </a:prstGeom>
            <a:effectLst/>
          </p:spPr>
        </p:pic>
      </p:grpSp>
    </p:spTree>
  </p:cSld>
  <p:clrMapOvr>
    <a:masterClrMapping/>
  </p:clrMapOvr>
  <p:transition spd="med"/>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4" name="It was performed by a priest who wore a mask of Anubis, the jackal-headed god of the dead."/>
          <p:cNvSpPr txBox="1">
            <a:spLocks noGrp="1"/>
          </p:cNvSpPr>
          <p:nvPr>
            <p:ph type="body" sz="half" idx="1"/>
          </p:nvPr>
        </p:nvSpPr>
        <p:spPr>
          <a:xfrm>
            <a:off x="1047750" y="1580653"/>
            <a:ext cx="3733957" cy="7515722"/>
          </a:xfrm>
          <a:prstGeom prst="rect">
            <a:avLst/>
          </a:prstGeom>
        </p:spPr>
        <p:txBody>
          <a:bodyPr/>
          <a:lstStyle>
            <a:lvl1pPr>
              <a:defRPr sz="3400">
                <a:solidFill>
                  <a:srgbClr val="94E3FE"/>
                </a:solidFill>
              </a:defRPr>
            </a:lvl1pPr>
          </a:lstStyle>
          <a:p>
            <a:r>
              <a:t>It was performed by a priest who wore a mask of Anubis, the jackal-headed god of the dead.</a:t>
            </a:r>
          </a:p>
        </p:txBody>
      </p:sp>
      <p:grpSp>
        <p:nvGrpSpPr>
          <p:cNvPr id="1427" name="anubis-mask.jpg"/>
          <p:cNvGrpSpPr/>
          <p:nvPr/>
        </p:nvGrpSpPr>
        <p:grpSpPr>
          <a:xfrm>
            <a:off x="5482914" y="1698150"/>
            <a:ext cx="6671400" cy="5776181"/>
            <a:chOff x="0" y="0"/>
            <a:chExt cx="6671398" cy="5776179"/>
          </a:xfrm>
        </p:grpSpPr>
        <p:pic>
          <p:nvPicPr>
            <p:cNvPr id="1426" name="anubis-mask.jpg" descr="anubis-mask.jpg"/>
            <p:cNvPicPr>
              <a:picLocks noChangeAspect="1"/>
            </p:cNvPicPr>
            <p:nvPr/>
          </p:nvPicPr>
          <p:blipFill>
            <a:blip r:embed="rId2"/>
            <a:srcRect l="2657" r="7488"/>
            <a:stretch>
              <a:fillRect/>
            </a:stretch>
          </p:blipFill>
          <p:spPr>
            <a:xfrm>
              <a:off x="76200" y="63500"/>
              <a:ext cx="6531699" cy="5636480"/>
            </a:xfrm>
            <a:prstGeom prst="rect">
              <a:avLst/>
            </a:prstGeom>
            <a:ln>
              <a:noFill/>
            </a:ln>
            <a:effectLst/>
          </p:spPr>
        </p:pic>
        <p:pic>
          <p:nvPicPr>
            <p:cNvPr id="1425" name="anubis-mask.jpg" descr="anubis-mask.jpg"/>
            <p:cNvPicPr>
              <a:picLocks/>
            </p:cNvPicPr>
            <p:nvPr/>
          </p:nvPicPr>
          <p:blipFill>
            <a:blip r:embed="rId3"/>
            <a:stretch>
              <a:fillRect/>
            </a:stretch>
          </p:blipFill>
          <p:spPr>
            <a:xfrm>
              <a:off x="-1" y="-1"/>
              <a:ext cx="6671400" cy="5776181"/>
            </a:xfrm>
            <a:prstGeom prst="rect">
              <a:avLst/>
            </a:prstGeom>
            <a:effectLst/>
          </p:spPr>
        </p:pic>
      </p:grpSp>
    </p:spTree>
  </p:cSld>
  <p:clrMapOvr>
    <a:masterClrMapping/>
  </p:clrMapOvr>
  <p:transition spd="med"/>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31" name="proxy.duckduckgo.jpg"/>
          <p:cNvGrpSpPr/>
          <p:nvPr/>
        </p:nvGrpSpPr>
        <p:grpSpPr>
          <a:xfrm>
            <a:off x="1876453" y="601411"/>
            <a:ext cx="9251893" cy="7679845"/>
            <a:chOff x="0" y="0"/>
            <a:chExt cx="9251892" cy="7679843"/>
          </a:xfrm>
        </p:grpSpPr>
        <p:pic>
          <p:nvPicPr>
            <p:cNvPr id="1430" name="proxy.duckduckgo.jpg" descr="proxy.duckduckgo.jpg"/>
            <p:cNvPicPr>
              <a:picLocks noChangeAspect="1"/>
            </p:cNvPicPr>
            <p:nvPr/>
          </p:nvPicPr>
          <p:blipFill>
            <a:blip r:embed="rId2"/>
            <a:srcRect l="4652" r="4652"/>
            <a:stretch>
              <a:fillRect/>
            </a:stretch>
          </p:blipFill>
          <p:spPr>
            <a:xfrm>
              <a:off x="76200" y="63499"/>
              <a:ext cx="9112193" cy="7540145"/>
            </a:xfrm>
            <a:prstGeom prst="rect">
              <a:avLst/>
            </a:prstGeom>
            <a:ln>
              <a:noFill/>
            </a:ln>
            <a:effectLst/>
          </p:spPr>
        </p:pic>
        <p:pic>
          <p:nvPicPr>
            <p:cNvPr id="1429" name="proxy.duckduckgo.jpg" descr="proxy.duckduckgo.jpg"/>
            <p:cNvPicPr>
              <a:picLocks/>
            </p:cNvPicPr>
            <p:nvPr/>
          </p:nvPicPr>
          <p:blipFill>
            <a:blip r:embed="rId3"/>
            <a:stretch>
              <a:fillRect/>
            </a:stretch>
          </p:blipFill>
          <p:spPr>
            <a:xfrm>
              <a:off x="-1" y="-1"/>
              <a:ext cx="9251894" cy="7679845"/>
            </a:xfrm>
            <a:prstGeom prst="rect">
              <a:avLst/>
            </a:prstGeom>
            <a:effectLst/>
          </p:spPr>
        </p:pic>
      </p:grpSp>
      <p:sp>
        <p:nvSpPr>
          <p:cNvPr id="1432" name="Embalming priest wearing an Anubis mask"/>
          <p:cNvSpPr txBox="1">
            <a:spLocks noGrp="1"/>
          </p:cNvSpPr>
          <p:nvPr>
            <p:ph type="body" sz="quarter" idx="1"/>
          </p:nvPr>
        </p:nvSpPr>
        <p:spPr>
          <a:xfrm>
            <a:off x="1697732" y="8364934"/>
            <a:ext cx="9609336" cy="1464866"/>
          </a:xfrm>
          <a:prstGeom prst="rect">
            <a:avLst/>
          </a:prstGeom>
        </p:spPr>
        <p:txBody>
          <a:bodyPr/>
          <a:lstStyle>
            <a:lvl1pPr algn="ctr">
              <a:defRPr sz="3400">
                <a:solidFill>
                  <a:srgbClr val="94E3FE"/>
                </a:solidFill>
              </a:defRPr>
            </a:lvl1pPr>
          </a:lstStyle>
          <a:p>
            <a:r>
              <a:t>Embalming priest wearing an Anubis mask</a:t>
            </a:r>
          </a:p>
        </p:txBody>
      </p:sp>
    </p:spTree>
  </p:cSld>
  <p:clrMapOvr>
    <a:masterClrMapping/>
  </p:clrMapOvr>
  <p:transition spd="med"/>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 name="The process began with the “opening the mouth” ceremony, which was supposed to awaken the body and restore its ability to breathe, eat, and speak when it was needed by the soul of the deceased."/>
          <p:cNvSpPr txBox="1">
            <a:spLocks noGrp="1"/>
          </p:cNvSpPr>
          <p:nvPr>
            <p:ph type="body" sz="half" idx="1"/>
          </p:nvPr>
        </p:nvSpPr>
        <p:spPr>
          <a:xfrm>
            <a:off x="1047750" y="1580653"/>
            <a:ext cx="4897595" cy="7633694"/>
          </a:xfrm>
          <a:prstGeom prst="rect">
            <a:avLst/>
          </a:prstGeom>
        </p:spPr>
        <p:txBody>
          <a:bodyPr/>
          <a:lstStyle>
            <a:lvl1pPr>
              <a:defRPr sz="3400">
                <a:solidFill>
                  <a:srgbClr val="94E3FE"/>
                </a:solidFill>
              </a:defRPr>
            </a:lvl1pPr>
          </a:lstStyle>
          <a:p>
            <a:r>
              <a:t>The process began with the “opening the mouth” ceremony, which was supposed to awaken the body and restore its ability to breathe, eat, and speak when it was needed by the soul of the deceased.</a:t>
            </a:r>
          </a:p>
        </p:txBody>
      </p:sp>
      <p:grpSp>
        <p:nvGrpSpPr>
          <p:cNvPr id="1437" name="proxy.duckduckgo.jpg"/>
          <p:cNvGrpSpPr/>
          <p:nvPr/>
        </p:nvGrpSpPr>
        <p:grpSpPr>
          <a:xfrm>
            <a:off x="6280620" y="1748950"/>
            <a:ext cx="5899094" cy="5392101"/>
            <a:chOff x="0" y="0"/>
            <a:chExt cx="5899093" cy="5392099"/>
          </a:xfrm>
        </p:grpSpPr>
        <p:pic>
          <p:nvPicPr>
            <p:cNvPr id="1436" name="proxy.duckduckgo.jpg" descr="proxy.duckduckgo.jpg"/>
            <p:cNvPicPr>
              <a:picLocks noChangeAspect="1"/>
            </p:cNvPicPr>
            <p:nvPr/>
          </p:nvPicPr>
          <p:blipFill>
            <a:blip r:embed="rId2"/>
            <a:srcRect l="12002" r="12002"/>
            <a:stretch>
              <a:fillRect/>
            </a:stretch>
          </p:blipFill>
          <p:spPr>
            <a:xfrm>
              <a:off x="76200" y="63500"/>
              <a:ext cx="5759394" cy="5252400"/>
            </a:xfrm>
            <a:prstGeom prst="rect">
              <a:avLst/>
            </a:prstGeom>
            <a:ln>
              <a:noFill/>
            </a:ln>
            <a:effectLst/>
          </p:spPr>
        </p:pic>
        <p:pic>
          <p:nvPicPr>
            <p:cNvPr id="1435" name="proxy.duckduckgo.jpg" descr="proxy.duckduckgo.jpg"/>
            <p:cNvPicPr>
              <a:picLocks/>
            </p:cNvPicPr>
            <p:nvPr/>
          </p:nvPicPr>
          <p:blipFill>
            <a:blip r:embed="rId3"/>
            <a:stretch>
              <a:fillRect/>
            </a:stretch>
          </p:blipFill>
          <p:spPr>
            <a:xfrm>
              <a:off x="-1" y="0"/>
              <a:ext cx="5899095" cy="5392100"/>
            </a:xfrm>
            <a:prstGeom prst="rect">
              <a:avLst/>
            </a:prstGeom>
            <a:effectLst/>
          </p:spPr>
        </p:pic>
      </p:grpSp>
    </p:spTree>
  </p:cSld>
  <p:clrMapOvr>
    <a:masterClrMapping/>
  </p:clrMapOvr>
  <p:transition spd="med"/>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41" name="proxy.duckduckgo.jpg"/>
          <p:cNvGrpSpPr/>
          <p:nvPr/>
        </p:nvGrpSpPr>
        <p:grpSpPr>
          <a:xfrm>
            <a:off x="1876453" y="601411"/>
            <a:ext cx="9251894" cy="7679845"/>
            <a:chOff x="0" y="0"/>
            <a:chExt cx="9251892" cy="7679843"/>
          </a:xfrm>
        </p:grpSpPr>
        <p:pic>
          <p:nvPicPr>
            <p:cNvPr id="1440" name="proxy.duckduckgo.jpg" descr="proxy.duckduckgo.jpg"/>
            <p:cNvPicPr>
              <a:picLocks noChangeAspect="1"/>
            </p:cNvPicPr>
            <p:nvPr/>
          </p:nvPicPr>
          <p:blipFill>
            <a:blip r:embed="rId2"/>
            <a:srcRect l="8122" r="8122"/>
            <a:stretch>
              <a:fillRect/>
            </a:stretch>
          </p:blipFill>
          <p:spPr>
            <a:xfrm>
              <a:off x="76200" y="63500"/>
              <a:ext cx="9112193" cy="7540144"/>
            </a:xfrm>
            <a:prstGeom prst="rect">
              <a:avLst/>
            </a:prstGeom>
            <a:ln>
              <a:noFill/>
            </a:ln>
            <a:effectLst/>
          </p:spPr>
        </p:pic>
        <p:pic>
          <p:nvPicPr>
            <p:cNvPr id="1439" name="proxy.duckduckgo.jpg" descr="proxy.duckduckgo.jpg"/>
            <p:cNvPicPr>
              <a:picLocks/>
            </p:cNvPicPr>
            <p:nvPr/>
          </p:nvPicPr>
          <p:blipFill>
            <a:blip r:embed="rId3"/>
            <a:stretch>
              <a:fillRect/>
            </a:stretch>
          </p:blipFill>
          <p:spPr>
            <a:xfrm>
              <a:off x="-1" y="-1"/>
              <a:ext cx="9251894" cy="7679845"/>
            </a:xfrm>
            <a:prstGeom prst="rect">
              <a:avLst/>
            </a:prstGeom>
            <a:effectLst/>
          </p:spPr>
        </p:pic>
      </p:grpSp>
      <p:sp>
        <p:nvSpPr>
          <p:cNvPr id="1442" name="Opening the mouth ceremony"/>
          <p:cNvSpPr txBox="1">
            <a:spLocks noGrp="1"/>
          </p:cNvSpPr>
          <p:nvPr>
            <p:ph type="body" sz="quarter" idx="1"/>
          </p:nvPr>
        </p:nvSpPr>
        <p:spPr>
          <a:xfrm>
            <a:off x="1697732" y="8390334"/>
            <a:ext cx="9609336" cy="1464866"/>
          </a:xfrm>
          <a:prstGeom prst="rect">
            <a:avLst/>
          </a:prstGeom>
        </p:spPr>
        <p:txBody>
          <a:bodyPr/>
          <a:lstStyle>
            <a:lvl1pPr algn="ctr">
              <a:defRPr sz="3400">
                <a:solidFill>
                  <a:srgbClr val="94E3FE"/>
                </a:solidFill>
              </a:defRPr>
            </a:lvl1pPr>
          </a:lstStyle>
          <a:p>
            <a:r>
              <a:t>Opening the mouth ceremony</a:t>
            </a:r>
          </a:p>
        </p:txBody>
      </p:sp>
    </p:spTree>
  </p:cSld>
  <p:clrMapOvr>
    <a:masterClrMapping/>
  </p:clrMapOvr>
  <p:transition spd="med"/>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4" name="The priests burned incense, touched the body with magic instruments to restore its senses, and chanted magic incantations. Meat was then offered to the dead."/>
          <p:cNvSpPr txBox="1">
            <a:spLocks noGrp="1"/>
          </p:cNvSpPr>
          <p:nvPr>
            <p:ph type="body" sz="half" idx="1"/>
          </p:nvPr>
        </p:nvSpPr>
        <p:spPr>
          <a:xfrm>
            <a:off x="1047750" y="1834653"/>
            <a:ext cx="4897595" cy="7633694"/>
          </a:xfrm>
          <a:prstGeom prst="rect">
            <a:avLst/>
          </a:prstGeom>
        </p:spPr>
        <p:txBody>
          <a:bodyPr/>
          <a:lstStyle>
            <a:lvl1pPr>
              <a:defRPr sz="3400">
                <a:solidFill>
                  <a:srgbClr val="94E3FE"/>
                </a:solidFill>
              </a:defRPr>
            </a:lvl1pPr>
          </a:lstStyle>
          <a:p>
            <a:r>
              <a:t>The priests burned incense, touched the body with magic instruments to restore its senses, and chanted magic incantations. Meat was then offered to the dead.</a:t>
            </a:r>
          </a:p>
        </p:txBody>
      </p:sp>
      <p:grpSp>
        <p:nvGrpSpPr>
          <p:cNvPr id="1447" name="proxy.duckduckgo.jpg"/>
          <p:cNvGrpSpPr/>
          <p:nvPr/>
        </p:nvGrpSpPr>
        <p:grpSpPr>
          <a:xfrm>
            <a:off x="6280620" y="1748950"/>
            <a:ext cx="5899094" cy="5392101"/>
            <a:chOff x="0" y="0"/>
            <a:chExt cx="5899093" cy="5392099"/>
          </a:xfrm>
        </p:grpSpPr>
        <p:pic>
          <p:nvPicPr>
            <p:cNvPr id="1446" name="proxy.duckduckgo.jpg" descr="proxy.duckduckgo.jpg"/>
            <p:cNvPicPr>
              <a:picLocks noChangeAspect="1"/>
            </p:cNvPicPr>
            <p:nvPr/>
          </p:nvPicPr>
          <p:blipFill>
            <a:blip r:embed="rId2"/>
            <a:srcRect l="12002" r="12002"/>
            <a:stretch>
              <a:fillRect/>
            </a:stretch>
          </p:blipFill>
          <p:spPr>
            <a:xfrm>
              <a:off x="76200" y="63500"/>
              <a:ext cx="5759394" cy="5252400"/>
            </a:xfrm>
            <a:prstGeom prst="rect">
              <a:avLst/>
            </a:prstGeom>
            <a:ln>
              <a:noFill/>
            </a:ln>
            <a:effectLst/>
          </p:spPr>
        </p:pic>
        <p:pic>
          <p:nvPicPr>
            <p:cNvPr id="1445" name="proxy.duckduckgo.jpg" descr="proxy.duckduckgo.jpg"/>
            <p:cNvPicPr>
              <a:picLocks/>
            </p:cNvPicPr>
            <p:nvPr/>
          </p:nvPicPr>
          <p:blipFill>
            <a:blip r:embed="rId3"/>
            <a:stretch>
              <a:fillRect/>
            </a:stretch>
          </p:blipFill>
          <p:spPr>
            <a:xfrm>
              <a:off x="-1" y="0"/>
              <a:ext cx="5899095" cy="5392100"/>
            </a:xfrm>
            <a:prstGeom prst="rect">
              <a:avLst/>
            </a:prstGeom>
            <a:effectLst/>
          </p:spPr>
        </p:pic>
      </p:grpSp>
    </p:spTree>
  </p:cSld>
  <p:clrMapOvr>
    <a:masterClrMapping/>
  </p:clrMapOvr>
  <p:transition spd="med"/>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51" name="DSC_3608.jpeg"/>
          <p:cNvGrpSpPr/>
          <p:nvPr/>
        </p:nvGrpSpPr>
        <p:grpSpPr>
          <a:xfrm>
            <a:off x="1184883" y="797666"/>
            <a:ext cx="10635033" cy="6534959"/>
            <a:chOff x="0" y="0"/>
            <a:chExt cx="10635031" cy="6534958"/>
          </a:xfrm>
        </p:grpSpPr>
        <p:pic>
          <p:nvPicPr>
            <p:cNvPr id="1450" name="DSC_3608.jpeg" descr="DSC_3608.jpeg"/>
            <p:cNvPicPr>
              <a:picLocks noChangeAspect="1"/>
            </p:cNvPicPr>
            <p:nvPr/>
          </p:nvPicPr>
          <p:blipFill>
            <a:blip r:embed="rId2"/>
            <a:srcRect l="2992" t="5297" r="4212" b="9886"/>
            <a:stretch>
              <a:fillRect/>
            </a:stretch>
          </p:blipFill>
          <p:spPr>
            <a:xfrm>
              <a:off x="76200" y="63500"/>
              <a:ext cx="10495332" cy="6395259"/>
            </a:xfrm>
            <a:prstGeom prst="rect">
              <a:avLst/>
            </a:prstGeom>
            <a:ln>
              <a:noFill/>
            </a:ln>
            <a:effectLst/>
          </p:spPr>
        </p:pic>
        <p:pic>
          <p:nvPicPr>
            <p:cNvPr id="1449" name="DSC_3608.jpeg" descr="DSC_3608.jpeg"/>
            <p:cNvPicPr>
              <a:picLocks/>
            </p:cNvPicPr>
            <p:nvPr/>
          </p:nvPicPr>
          <p:blipFill>
            <a:blip r:embed="rId3"/>
            <a:stretch>
              <a:fillRect/>
            </a:stretch>
          </p:blipFill>
          <p:spPr>
            <a:xfrm>
              <a:off x="-1" y="-1"/>
              <a:ext cx="10635033" cy="6534960"/>
            </a:xfrm>
            <a:prstGeom prst="rect">
              <a:avLst/>
            </a:prstGeom>
            <a:effectLst/>
          </p:spPr>
        </p:pic>
      </p:grpSp>
      <p:sp>
        <p:nvSpPr>
          <p:cNvPr id="1452" name="The main organs were removed and placed in four containers called canopic jars."/>
          <p:cNvSpPr txBox="1">
            <a:spLocks noGrp="1"/>
          </p:cNvSpPr>
          <p:nvPr>
            <p:ph type="body" sz="quarter" idx="1"/>
          </p:nvPr>
        </p:nvSpPr>
        <p:spPr>
          <a:xfrm>
            <a:off x="1697732" y="7475934"/>
            <a:ext cx="9609336" cy="1464866"/>
          </a:xfrm>
          <a:prstGeom prst="rect">
            <a:avLst/>
          </a:prstGeom>
        </p:spPr>
        <p:txBody>
          <a:bodyPr/>
          <a:lstStyle>
            <a:lvl1pPr algn="ctr">
              <a:defRPr sz="3400">
                <a:solidFill>
                  <a:srgbClr val="94E3FE"/>
                </a:solidFill>
              </a:defRPr>
            </a:lvl1pPr>
          </a:lstStyle>
          <a:p>
            <a:r>
              <a:t>The main organs were removed and placed in four containers called canopic jars.</a:t>
            </a:r>
          </a:p>
        </p:txBody>
      </p:sp>
    </p:spTree>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7" name="The Nile splits into branches and forms a delta where it flows into the Mediterranean Sea.  The name “delta” comes from the uppercase Greek letter D -- ∆ -- which is shaped like a triangle."/>
          <p:cNvSpPr txBox="1">
            <a:spLocks noGrp="1"/>
          </p:cNvSpPr>
          <p:nvPr>
            <p:ph type="body" sz="half" idx="1"/>
          </p:nvPr>
        </p:nvSpPr>
        <p:spPr>
          <a:xfrm>
            <a:off x="901700" y="984250"/>
            <a:ext cx="4025900" cy="7810500"/>
          </a:xfrm>
          <a:prstGeom prst="rect">
            <a:avLst/>
          </a:prstGeom>
        </p:spPr>
        <p:txBody>
          <a:bodyPr/>
          <a:lstStyle/>
          <a:p>
            <a:pPr>
              <a:defRPr sz="3400">
                <a:solidFill>
                  <a:srgbClr val="94E3FE"/>
                </a:solidFill>
              </a:defRPr>
            </a:pPr>
            <a:r>
              <a:t>The Nile splits into branches and forms a delta where it flows into the Mediterranean Sea.  The name “delta” comes from the uppercase Greek letter D -- </a:t>
            </a:r>
            <a:r>
              <a:rPr sz="4600"/>
              <a:t>∆</a:t>
            </a:r>
            <a:r>
              <a:t> -- which is shaped like a triangle.</a:t>
            </a:r>
          </a:p>
        </p:txBody>
      </p:sp>
      <p:pic>
        <p:nvPicPr>
          <p:cNvPr id="418" name="89912-050-37D66D68 - Version 2.jpg" descr="89912-050-37D66D68 - Version 2.jpg"/>
          <p:cNvPicPr>
            <a:picLocks noChangeAspect="1"/>
          </p:cNvPicPr>
          <p:nvPr/>
        </p:nvPicPr>
        <p:blipFill>
          <a:blip r:embed="rId2"/>
          <a:stretch>
            <a:fillRect/>
          </a:stretch>
        </p:blipFill>
        <p:spPr>
          <a:xfrm>
            <a:off x="5645215" y="1028700"/>
            <a:ext cx="6508685" cy="7442200"/>
          </a:xfrm>
          <a:prstGeom prst="rect">
            <a:avLst/>
          </a:prstGeom>
          <a:ln w="12700">
            <a:miter lim="400000"/>
          </a:ln>
        </p:spPr>
      </p:pic>
      <p:sp>
        <p:nvSpPr>
          <p:cNvPr id="419" name="Line"/>
          <p:cNvSpPr/>
          <p:nvPr/>
        </p:nvSpPr>
        <p:spPr>
          <a:xfrm flipH="1">
            <a:off x="6429077" y="2804517"/>
            <a:ext cx="2480867" cy="1073845"/>
          </a:xfrm>
          <a:prstGeom prst="line">
            <a:avLst/>
          </a:prstGeom>
          <a:ln w="127000">
            <a:solidFill>
              <a:srgbClr val="000000"/>
            </a:solidFill>
            <a:miter lim="400000"/>
            <a:headEnd type="stealth"/>
          </a:ln>
        </p:spPr>
        <p:txBody>
          <a:bodyPr lIns="50800" tIns="50800" rIns="50800" bIns="50800" anchor="ctr"/>
          <a:lstStyle/>
          <a:p>
            <a:pPr algn="l" defTabSz="457200">
              <a:defRPr sz="1200" b="0" cap="none">
                <a:solidFill>
                  <a:srgbClr val="000000"/>
                </a:solidFill>
              </a:defRPr>
            </a:pPr>
            <a:endParaRPr/>
          </a:p>
        </p:txBody>
      </p:sp>
    </p:spTree>
  </p:cSld>
  <p:clrMapOvr>
    <a:masterClrMapping/>
  </p:clrMapOvr>
  <p:transition spd="med"/>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56" name="DSC_3608.jpeg"/>
          <p:cNvGrpSpPr/>
          <p:nvPr/>
        </p:nvGrpSpPr>
        <p:grpSpPr>
          <a:xfrm>
            <a:off x="1184883" y="797666"/>
            <a:ext cx="10635033" cy="6534959"/>
            <a:chOff x="0" y="0"/>
            <a:chExt cx="10635031" cy="6534958"/>
          </a:xfrm>
        </p:grpSpPr>
        <p:pic>
          <p:nvPicPr>
            <p:cNvPr id="1455" name="DSC_3608.jpeg" descr="DSC_3608.jpeg"/>
            <p:cNvPicPr>
              <a:picLocks noChangeAspect="1"/>
            </p:cNvPicPr>
            <p:nvPr/>
          </p:nvPicPr>
          <p:blipFill>
            <a:blip r:embed="rId2"/>
            <a:srcRect l="2992" t="5297" r="4212" b="9886"/>
            <a:stretch>
              <a:fillRect/>
            </a:stretch>
          </p:blipFill>
          <p:spPr>
            <a:xfrm>
              <a:off x="76200" y="63500"/>
              <a:ext cx="10495332" cy="6395259"/>
            </a:xfrm>
            <a:prstGeom prst="rect">
              <a:avLst/>
            </a:prstGeom>
            <a:ln>
              <a:noFill/>
            </a:ln>
            <a:effectLst/>
          </p:spPr>
        </p:pic>
        <p:pic>
          <p:nvPicPr>
            <p:cNvPr id="1454" name="DSC_3608.jpeg" descr="DSC_3608.jpeg"/>
            <p:cNvPicPr>
              <a:picLocks/>
            </p:cNvPicPr>
            <p:nvPr/>
          </p:nvPicPr>
          <p:blipFill>
            <a:blip r:embed="rId3"/>
            <a:stretch>
              <a:fillRect/>
            </a:stretch>
          </p:blipFill>
          <p:spPr>
            <a:xfrm>
              <a:off x="-1" y="-1"/>
              <a:ext cx="10635033" cy="6534960"/>
            </a:xfrm>
            <a:prstGeom prst="rect">
              <a:avLst/>
            </a:prstGeom>
            <a:effectLst/>
          </p:spPr>
        </p:pic>
      </p:grpSp>
      <p:sp>
        <p:nvSpPr>
          <p:cNvPr id="1457" name="One was for the liver, one for the lungs, one for the stomach, and one for the intestines."/>
          <p:cNvSpPr txBox="1">
            <a:spLocks noGrp="1"/>
          </p:cNvSpPr>
          <p:nvPr>
            <p:ph type="body" sz="quarter" idx="1"/>
          </p:nvPr>
        </p:nvSpPr>
        <p:spPr>
          <a:xfrm>
            <a:off x="1697732" y="7526734"/>
            <a:ext cx="9609336" cy="1464866"/>
          </a:xfrm>
          <a:prstGeom prst="rect">
            <a:avLst/>
          </a:prstGeom>
        </p:spPr>
        <p:txBody>
          <a:bodyPr/>
          <a:lstStyle>
            <a:lvl1pPr algn="ctr">
              <a:defRPr sz="3400">
                <a:solidFill>
                  <a:srgbClr val="94E3FE"/>
                </a:solidFill>
              </a:defRPr>
            </a:lvl1pPr>
          </a:lstStyle>
          <a:p>
            <a:r>
              <a:t>One was for the liver, one for the lungs, one for the stomach, and one for the intestines.</a:t>
            </a:r>
          </a:p>
        </p:txBody>
      </p:sp>
    </p:spTree>
  </p:cSld>
  <p:clrMapOvr>
    <a:masterClrMapping/>
  </p:clrMapOvr>
  <p:transition spd="med"/>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9" name="The canopic jars were shaped like little mummies with the head as a stopper."/>
          <p:cNvSpPr txBox="1">
            <a:spLocks noGrp="1"/>
          </p:cNvSpPr>
          <p:nvPr>
            <p:ph type="body" sz="half" idx="1"/>
          </p:nvPr>
        </p:nvSpPr>
        <p:spPr>
          <a:xfrm>
            <a:off x="1047750" y="1580653"/>
            <a:ext cx="4307441" cy="7639647"/>
          </a:xfrm>
          <a:prstGeom prst="rect">
            <a:avLst/>
          </a:prstGeom>
        </p:spPr>
        <p:txBody>
          <a:bodyPr/>
          <a:lstStyle>
            <a:lvl1pPr>
              <a:defRPr sz="3400">
                <a:solidFill>
                  <a:srgbClr val="94E3FE"/>
                </a:solidFill>
              </a:defRPr>
            </a:lvl1pPr>
          </a:lstStyle>
          <a:p>
            <a:r>
              <a:t>The canopic jars were shaped like little mummies with the head as a stopper.</a:t>
            </a:r>
          </a:p>
        </p:txBody>
      </p:sp>
      <p:grpSp>
        <p:nvGrpSpPr>
          <p:cNvPr id="1462" name="IMG_8434.jpeg"/>
          <p:cNvGrpSpPr/>
          <p:nvPr/>
        </p:nvGrpSpPr>
        <p:grpSpPr>
          <a:xfrm>
            <a:off x="6280619" y="1580653"/>
            <a:ext cx="5899095" cy="5908646"/>
            <a:chOff x="0" y="0"/>
            <a:chExt cx="5899093" cy="5908644"/>
          </a:xfrm>
        </p:grpSpPr>
        <p:pic>
          <p:nvPicPr>
            <p:cNvPr id="1461" name="IMG_8434.jpeg" descr="IMG_8434.jpeg"/>
            <p:cNvPicPr>
              <a:picLocks noChangeAspect="1"/>
            </p:cNvPicPr>
            <p:nvPr/>
          </p:nvPicPr>
          <p:blipFill>
            <a:blip r:embed="rId2"/>
            <a:srcRect/>
            <a:stretch>
              <a:fillRect/>
            </a:stretch>
          </p:blipFill>
          <p:spPr>
            <a:xfrm>
              <a:off x="76200" y="63500"/>
              <a:ext cx="5759394" cy="5768945"/>
            </a:xfrm>
            <a:prstGeom prst="rect">
              <a:avLst/>
            </a:prstGeom>
            <a:ln>
              <a:noFill/>
            </a:ln>
            <a:effectLst/>
          </p:spPr>
        </p:pic>
        <p:pic>
          <p:nvPicPr>
            <p:cNvPr id="1460" name="IMG_8434.jpeg" descr="IMG_8434.jpeg"/>
            <p:cNvPicPr>
              <a:picLocks/>
            </p:cNvPicPr>
            <p:nvPr/>
          </p:nvPicPr>
          <p:blipFill>
            <a:blip r:embed="rId3"/>
            <a:stretch>
              <a:fillRect/>
            </a:stretch>
          </p:blipFill>
          <p:spPr>
            <a:xfrm>
              <a:off x="-1" y="0"/>
              <a:ext cx="5899095" cy="5908645"/>
            </a:xfrm>
            <a:prstGeom prst="rect">
              <a:avLst/>
            </a:prstGeom>
            <a:effectLst/>
          </p:spPr>
        </p:pic>
      </p:grpSp>
    </p:spTree>
  </p:cSld>
  <p:clrMapOvr>
    <a:masterClrMapping/>
  </p:clrMapOvr>
  <p:transition spd="med"/>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66" name="IMG_8434.jpeg"/>
          <p:cNvGrpSpPr/>
          <p:nvPr/>
        </p:nvGrpSpPr>
        <p:grpSpPr>
          <a:xfrm>
            <a:off x="2040812" y="525211"/>
            <a:ext cx="8923176" cy="7407837"/>
            <a:chOff x="0" y="0"/>
            <a:chExt cx="8923174" cy="7407836"/>
          </a:xfrm>
        </p:grpSpPr>
        <p:pic>
          <p:nvPicPr>
            <p:cNvPr id="1465" name="IMG_8434.jpeg" descr="IMG_8434.jpeg"/>
            <p:cNvPicPr>
              <a:picLocks noChangeAspect="1"/>
            </p:cNvPicPr>
            <p:nvPr/>
          </p:nvPicPr>
          <p:blipFill>
            <a:blip r:embed="rId2"/>
            <a:srcRect t="3853" b="13535"/>
            <a:stretch>
              <a:fillRect/>
            </a:stretch>
          </p:blipFill>
          <p:spPr>
            <a:xfrm>
              <a:off x="76200" y="63500"/>
              <a:ext cx="8783475" cy="7268137"/>
            </a:xfrm>
            <a:prstGeom prst="rect">
              <a:avLst/>
            </a:prstGeom>
            <a:ln>
              <a:noFill/>
            </a:ln>
            <a:effectLst/>
          </p:spPr>
        </p:pic>
        <p:pic>
          <p:nvPicPr>
            <p:cNvPr id="1464" name="IMG_8434.jpeg" descr="IMG_8434.jpeg"/>
            <p:cNvPicPr>
              <a:picLocks/>
            </p:cNvPicPr>
            <p:nvPr/>
          </p:nvPicPr>
          <p:blipFill>
            <a:blip r:embed="rId3"/>
            <a:stretch>
              <a:fillRect/>
            </a:stretch>
          </p:blipFill>
          <p:spPr>
            <a:xfrm>
              <a:off x="0" y="-1"/>
              <a:ext cx="8923175" cy="7407838"/>
            </a:xfrm>
            <a:prstGeom prst="rect">
              <a:avLst/>
            </a:prstGeom>
            <a:effectLst/>
          </p:spPr>
        </p:pic>
      </p:grpSp>
      <p:sp>
        <p:nvSpPr>
          <p:cNvPr id="1467" name="Canopic jars of Pharaoh Tutankhamen; one jar is open"/>
          <p:cNvSpPr txBox="1">
            <a:spLocks noGrp="1"/>
          </p:cNvSpPr>
          <p:nvPr>
            <p:ph type="body" sz="quarter" idx="1"/>
          </p:nvPr>
        </p:nvSpPr>
        <p:spPr>
          <a:xfrm>
            <a:off x="2284362" y="8104981"/>
            <a:ext cx="8436076" cy="1572419"/>
          </a:xfrm>
          <a:prstGeom prst="rect">
            <a:avLst/>
          </a:prstGeom>
        </p:spPr>
        <p:txBody>
          <a:bodyPr/>
          <a:lstStyle>
            <a:lvl1pPr algn="ctr">
              <a:defRPr sz="3400">
                <a:solidFill>
                  <a:srgbClr val="94E3FE"/>
                </a:solidFill>
              </a:defRPr>
            </a:lvl1pPr>
          </a:lstStyle>
          <a:p>
            <a:r>
              <a:t>Canopic jars of Pharaoh Tutankhamen; one jar is open</a:t>
            </a:r>
          </a:p>
        </p:txBody>
      </p:sp>
    </p:spTree>
  </p:cSld>
  <p:clrMapOvr>
    <a:masterClrMapping/>
  </p:clrMapOvr>
  <p:transition spd="med"/>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71" name="IMG_8440.jpeg"/>
          <p:cNvGrpSpPr/>
          <p:nvPr/>
        </p:nvGrpSpPr>
        <p:grpSpPr>
          <a:xfrm>
            <a:off x="6680200" y="520424"/>
            <a:ext cx="5683070" cy="8712752"/>
            <a:chOff x="0" y="0"/>
            <a:chExt cx="5683069" cy="8712751"/>
          </a:xfrm>
        </p:grpSpPr>
        <p:pic>
          <p:nvPicPr>
            <p:cNvPr id="1470" name="IMG_8440.jpeg" descr="IMG_8440.jpeg"/>
            <p:cNvPicPr>
              <a:picLocks noChangeAspect="1"/>
            </p:cNvPicPr>
            <p:nvPr/>
          </p:nvPicPr>
          <p:blipFill>
            <a:blip r:embed="rId2"/>
            <a:srcRect/>
            <a:stretch>
              <a:fillRect/>
            </a:stretch>
          </p:blipFill>
          <p:spPr>
            <a:xfrm>
              <a:off x="76200" y="63500"/>
              <a:ext cx="5543371" cy="8573052"/>
            </a:xfrm>
            <a:prstGeom prst="rect">
              <a:avLst/>
            </a:prstGeom>
            <a:ln>
              <a:noFill/>
            </a:ln>
            <a:effectLst/>
          </p:spPr>
        </p:pic>
        <p:pic>
          <p:nvPicPr>
            <p:cNvPr id="1469" name="IMG_8440.jpeg" descr="IMG_8440.jpeg"/>
            <p:cNvPicPr>
              <a:picLocks/>
            </p:cNvPicPr>
            <p:nvPr/>
          </p:nvPicPr>
          <p:blipFill>
            <a:blip r:embed="rId3"/>
            <a:stretch>
              <a:fillRect/>
            </a:stretch>
          </p:blipFill>
          <p:spPr>
            <a:xfrm>
              <a:off x="0" y="0"/>
              <a:ext cx="5683070" cy="8712753"/>
            </a:xfrm>
            <a:prstGeom prst="rect">
              <a:avLst/>
            </a:prstGeom>
            <a:effectLst/>
          </p:spPr>
        </p:pic>
      </p:grpSp>
      <p:sp>
        <p:nvSpPr>
          <p:cNvPr id="1472" name="Tutankhamen’s canopic jars were placed in a golden shrine guarded on each side by a goddess"/>
          <p:cNvSpPr txBox="1">
            <a:spLocks noGrp="1"/>
          </p:cNvSpPr>
          <p:nvPr>
            <p:ph type="body" sz="quarter" idx="1"/>
          </p:nvPr>
        </p:nvSpPr>
        <p:spPr>
          <a:xfrm>
            <a:off x="1348581" y="1043781"/>
            <a:ext cx="4193878" cy="3879255"/>
          </a:xfrm>
          <a:prstGeom prst="rect">
            <a:avLst/>
          </a:prstGeom>
        </p:spPr>
        <p:txBody>
          <a:bodyPr/>
          <a:lstStyle>
            <a:lvl1pPr>
              <a:defRPr sz="3400">
                <a:solidFill>
                  <a:srgbClr val="94E3FE"/>
                </a:solidFill>
              </a:defRPr>
            </a:lvl1pPr>
          </a:lstStyle>
          <a:p>
            <a:r>
              <a:t>Tutankhamen’s canopic jars were placed in a golden shrine guarded on each side by a goddess</a:t>
            </a:r>
          </a:p>
        </p:txBody>
      </p:sp>
    </p:spTree>
  </p:cSld>
  <p:clrMapOvr>
    <a:masterClrMapping/>
  </p:clrMapOvr>
  <p:transition spd="med"/>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 name="The body was dried out over a period of weeks."/>
          <p:cNvSpPr txBox="1">
            <a:spLocks noGrp="1"/>
          </p:cNvSpPr>
          <p:nvPr>
            <p:ph type="body" sz="half" idx="1"/>
          </p:nvPr>
        </p:nvSpPr>
        <p:spPr>
          <a:xfrm>
            <a:off x="1047750" y="1580653"/>
            <a:ext cx="4096701" cy="7730531"/>
          </a:xfrm>
          <a:prstGeom prst="rect">
            <a:avLst/>
          </a:prstGeom>
        </p:spPr>
        <p:txBody>
          <a:bodyPr/>
          <a:lstStyle>
            <a:lvl1pPr>
              <a:defRPr sz="3400">
                <a:solidFill>
                  <a:srgbClr val="94E3FE"/>
                </a:solidFill>
              </a:defRPr>
            </a:lvl1pPr>
          </a:lstStyle>
          <a:p>
            <a:r>
              <a:t>The body was dried out over a period of weeks. </a:t>
            </a:r>
          </a:p>
        </p:txBody>
      </p:sp>
      <p:grpSp>
        <p:nvGrpSpPr>
          <p:cNvPr id="1477" name="Penn Museum 219.jpeg"/>
          <p:cNvGrpSpPr/>
          <p:nvPr/>
        </p:nvGrpSpPr>
        <p:grpSpPr>
          <a:xfrm>
            <a:off x="5305808" y="1748950"/>
            <a:ext cx="6873906" cy="6281100"/>
            <a:chOff x="0" y="0"/>
            <a:chExt cx="6873904" cy="6281099"/>
          </a:xfrm>
        </p:grpSpPr>
        <p:pic>
          <p:nvPicPr>
            <p:cNvPr id="1476" name="Penn Museum 219.jpeg" descr="Penn Museum 219.jpeg"/>
            <p:cNvPicPr>
              <a:picLocks noChangeAspect="1"/>
            </p:cNvPicPr>
            <p:nvPr/>
          </p:nvPicPr>
          <p:blipFill>
            <a:blip r:embed="rId2"/>
            <a:srcRect l="2898" r="24136"/>
            <a:stretch>
              <a:fillRect/>
            </a:stretch>
          </p:blipFill>
          <p:spPr>
            <a:xfrm>
              <a:off x="76200" y="63500"/>
              <a:ext cx="6734205" cy="6141400"/>
            </a:xfrm>
            <a:prstGeom prst="rect">
              <a:avLst/>
            </a:prstGeom>
            <a:ln>
              <a:noFill/>
            </a:ln>
            <a:effectLst/>
          </p:spPr>
        </p:pic>
        <p:pic>
          <p:nvPicPr>
            <p:cNvPr id="1475" name="Penn Museum 219.jpeg" descr="Penn Museum 219.jpeg"/>
            <p:cNvPicPr>
              <a:picLocks/>
            </p:cNvPicPr>
            <p:nvPr/>
          </p:nvPicPr>
          <p:blipFill>
            <a:blip r:embed="rId3"/>
            <a:stretch>
              <a:fillRect/>
            </a:stretch>
          </p:blipFill>
          <p:spPr>
            <a:xfrm>
              <a:off x="0" y="-1"/>
              <a:ext cx="6873905" cy="6281101"/>
            </a:xfrm>
            <a:prstGeom prst="rect">
              <a:avLst/>
            </a:prstGeom>
            <a:effectLst/>
          </p:spPr>
        </p:pic>
      </p:grpSp>
    </p:spTree>
  </p:cSld>
  <p:clrMapOvr>
    <a:masterClrMapping/>
  </p:clrMapOvr>
  <p:transition spd="med"/>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9" name="The body was then wrapped with linen. Hundreds of yards of expensive linen were used."/>
          <p:cNvSpPr txBox="1">
            <a:spLocks noGrp="1"/>
          </p:cNvSpPr>
          <p:nvPr>
            <p:ph type="body" sz="quarter" idx="1"/>
          </p:nvPr>
        </p:nvSpPr>
        <p:spPr>
          <a:xfrm>
            <a:off x="1351338" y="7165181"/>
            <a:ext cx="10302124" cy="1593851"/>
          </a:xfrm>
          <a:prstGeom prst="rect">
            <a:avLst/>
          </a:prstGeom>
        </p:spPr>
        <p:txBody>
          <a:bodyPr/>
          <a:lstStyle>
            <a:lvl1pPr algn="ctr">
              <a:defRPr sz="3400">
                <a:solidFill>
                  <a:srgbClr val="94E3FE"/>
                </a:solidFill>
              </a:defRPr>
            </a:lvl1pPr>
          </a:lstStyle>
          <a:p>
            <a:r>
              <a:t>The body was then wrapped with linen. Hundreds of yards of expensive linen were used.</a:t>
            </a:r>
          </a:p>
        </p:txBody>
      </p:sp>
      <p:grpSp>
        <p:nvGrpSpPr>
          <p:cNvPr id="1482" name="british museum 42 - Version 2.jpg"/>
          <p:cNvGrpSpPr/>
          <p:nvPr/>
        </p:nvGrpSpPr>
        <p:grpSpPr>
          <a:xfrm>
            <a:off x="535356" y="1648726"/>
            <a:ext cx="11934088" cy="5238584"/>
            <a:chOff x="0" y="0"/>
            <a:chExt cx="11934086" cy="5238583"/>
          </a:xfrm>
        </p:grpSpPr>
        <p:pic>
          <p:nvPicPr>
            <p:cNvPr id="1481" name="british museum 42 - Version 2.jpg" descr="british museum 42 - Version 2.jpg"/>
            <p:cNvPicPr>
              <a:picLocks noChangeAspect="1"/>
            </p:cNvPicPr>
            <p:nvPr/>
          </p:nvPicPr>
          <p:blipFill>
            <a:blip r:embed="rId2"/>
            <a:srcRect/>
            <a:stretch>
              <a:fillRect/>
            </a:stretch>
          </p:blipFill>
          <p:spPr>
            <a:xfrm>
              <a:off x="76200" y="63500"/>
              <a:ext cx="11794387" cy="5098884"/>
            </a:xfrm>
            <a:prstGeom prst="rect">
              <a:avLst/>
            </a:prstGeom>
            <a:ln>
              <a:noFill/>
            </a:ln>
            <a:effectLst/>
          </p:spPr>
        </p:pic>
        <p:pic>
          <p:nvPicPr>
            <p:cNvPr id="1480" name="british museum 42 - Version 2.jpg" descr="british museum 42 - Version 2.jpg"/>
            <p:cNvPicPr>
              <a:picLocks/>
            </p:cNvPicPr>
            <p:nvPr/>
          </p:nvPicPr>
          <p:blipFill>
            <a:blip r:embed="rId3"/>
            <a:stretch>
              <a:fillRect/>
            </a:stretch>
          </p:blipFill>
          <p:spPr>
            <a:xfrm>
              <a:off x="-1" y="0"/>
              <a:ext cx="11934088" cy="5238584"/>
            </a:xfrm>
            <a:prstGeom prst="rect">
              <a:avLst/>
            </a:prstGeom>
            <a:effectLst/>
          </p:spPr>
        </p:pic>
      </p:grpSp>
    </p:spTree>
  </p:cSld>
  <p:clrMapOvr>
    <a:masterClrMapping/>
  </p:clrMapOvr>
  <p:transition spd="med"/>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 name="A funeral mask was placed over the head."/>
          <p:cNvSpPr txBox="1">
            <a:spLocks noGrp="1"/>
          </p:cNvSpPr>
          <p:nvPr>
            <p:ph type="body" sz="quarter" idx="1"/>
          </p:nvPr>
        </p:nvSpPr>
        <p:spPr>
          <a:xfrm>
            <a:off x="1351338" y="7444581"/>
            <a:ext cx="10302124" cy="1593851"/>
          </a:xfrm>
          <a:prstGeom prst="rect">
            <a:avLst/>
          </a:prstGeom>
        </p:spPr>
        <p:txBody>
          <a:bodyPr/>
          <a:lstStyle>
            <a:lvl1pPr algn="ctr">
              <a:defRPr sz="3400">
                <a:solidFill>
                  <a:srgbClr val="94E3FE"/>
                </a:solidFill>
              </a:defRPr>
            </a:lvl1pPr>
          </a:lstStyle>
          <a:p>
            <a:r>
              <a:t>A funeral mask was placed over the head. </a:t>
            </a:r>
          </a:p>
        </p:txBody>
      </p:sp>
      <p:grpSp>
        <p:nvGrpSpPr>
          <p:cNvPr id="1487" name="british museum 73.jpeg"/>
          <p:cNvGrpSpPr/>
          <p:nvPr/>
        </p:nvGrpSpPr>
        <p:grpSpPr>
          <a:xfrm>
            <a:off x="558964" y="959896"/>
            <a:ext cx="11789999" cy="6138124"/>
            <a:chOff x="0" y="0"/>
            <a:chExt cx="11789998" cy="6138123"/>
          </a:xfrm>
        </p:grpSpPr>
        <p:pic>
          <p:nvPicPr>
            <p:cNvPr id="1486" name="british museum 73.jpeg" descr="british museum 73.jpeg"/>
            <p:cNvPicPr>
              <a:picLocks noChangeAspect="1"/>
            </p:cNvPicPr>
            <p:nvPr/>
          </p:nvPicPr>
          <p:blipFill>
            <a:blip r:embed="rId2"/>
            <a:srcRect l="7118" t="22331" b="5800"/>
            <a:stretch>
              <a:fillRect/>
            </a:stretch>
          </p:blipFill>
          <p:spPr>
            <a:xfrm>
              <a:off x="76199" y="63500"/>
              <a:ext cx="11650299" cy="5998424"/>
            </a:xfrm>
            <a:prstGeom prst="rect">
              <a:avLst/>
            </a:prstGeom>
            <a:ln>
              <a:noFill/>
            </a:ln>
            <a:effectLst/>
          </p:spPr>
        </p:pic>
        <p:pic>
          <p:nvPicPr>
            <p:cNvPr id="1485" name="british museum 73.jpeg" descr="british museum 73.jpeg"/>
            <p:cNvPicPr>
              <a:picLocks/>
            </p:cNvPicPr>
            <p:nvPr/>
          </p:nvPicPr>
          <p:blipFill>
            <a:blip r:embed="rId3"/>
            <a:stretch>
              <a:fillRect/>
            </a:stretch>
          </p:blipFill>
          <p:spPr>
            <a:xfrm>
              <a:off x="-1" y="0"/>
              <a:ext cx="11790000" cy="6138124"/>
            </a:xfrm>
            <a:prstGeom prst="rect">
              <a:avLst/>
            </a:prstGeom>
            <a:effectLst/>
          </p:spPr>
        </p:pic>
      </p:grpSp>
    </p:spTree>
  </p:cSld>
  <p:clrMapOvr>
    <a:masterClrMapping/>
  </p:clrMapOvr>
  <p:transition spd="med"/>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9" name="The body was then placed in a coffin."/>
          <p:cNvSpPr txBox="1">
            <a:spLocks noGrp="1"/>
          </p:cNvSpPr>
          <p:nvPr>
            <p:ph type="body" sz="quarter" idx="1"/>
          </p:nvPr>
        </p:nvSpPr>
        <p:spPr>
          <a:xfrm>
            <a:off x="1357829" y="7083325"/>
            <a:ext cx="10289142" cy="1699222"/>
          </a:xfrm>
          <a:prstGeom prst="rect">
            <a:avLst/>
          </a:prstGeom>
        </p:spPr>
        <p:txBody>
          <a:bodyPr/>
          <a:lstStyle>
            <a:lvl1pPr algn="ctr">
              <a:defRPr sz="3400">
                <a:solidFill>
                  <a:srgbClr val="94E3FE"/>
                </a:solidFill>
              </a:defRPr>
            </a:lvl1pPr>
          </a:lstStyle>
          <a:p>
            <a:r>
              <a:t>The body was then placed in a coffin.</a:t>
            </a:r>
          </a:p>
        </p:txBody>
      </p:sp>
      <p:grpSp>
        <p:nvGrpSpPr>
          <p:cNvPr id="1492" name="Museum of Fine Art Boston 5.jpeg"/>
          <p:cNvGrpSpPr/>
          <p:nvPr/>
        </p:nvGrpSpPr>
        <p:grpSpPr>
          <a:xfrm>
            <a:off x="529712" y="1118855"/>
            <a:ext cx="11945375" cy="5743461"/>
            <a:chOff x="0" y="0"/>
            <a:chExt cx="11945373" cy="5743459"/>
          </a:xfrm>
        </p:grpSpPr>
        <p:pic>
          <p:nvPicPr>
            <p:cNvPr id="1491" name="Museum of Fine Art Boston 5.jpeg" descr="Museum of Fine Art Boston 5.jpeg"/>
            <p:cNvPicPr>
              <a:picLocks noChangeAspect="1"/>
            </p:cNvPicPr>
            <p:nvPr/>
          </p:nvPicPr>
          <p:blipFill>
            <a:blip r:embed="rId2"/>
            <a:srcRect/>
            <a:stretch>
              <a:fillRect/>
            </a:stretch>
          </p:blipFill>
          <p:spPr>
            <a:xfrm>
              <a:off x="76200" y="63500"/>
              <a:ext cx="11805674" cy="5603760"/>
            </a:xfrm>
            <a:prstGeom prst="rect">
              <a:avLst/>
            </a:prstGeom>
            <a:ln>
              <a:noFill/>
            </a:ln>
            <a:effectLst/>
          </p:spPr>
        </p:pic>
        <p:pic>
          <p:nvPicPr>
            <p:cNvPr id="1490" name="Museum of Fine Art Boston 5.jpeg" descr="Museum of Fine Art Boston 5.jpeg"/>
            <p:cNvPicPr>
              <a:picLocks/>
            </p:cNvPicPr>
            <p:nvPr/>
          </p:nvPicPr>
          <p:blipFill>
            <a:blip r:embed="rId3"/>
            <a:stretch>
              <a:fillRect/>
            </a:stretch>
          </p:blipFill>
          <p:spPr>
            <a:xfrm>
              <a:off x="0" y="0"/>
              <a:ext cx="11945374" cy="5743460"/>
            </a:xfrm>
            <a:prstGeom prst="rect">
              <a:avLst/>
            </a:prstGeom>
            <a:effectLst/>
          </p:spPr>
        </p:pic>
      </p:grpSp>
    </p:spTree>
  </p:cSld>
  <p:clrMapOvr>
    <a:masterClrMapping/>
  </p:clrMapOvr>
  <p:transition spd="med"/>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4" name="A broken coffin with the mummy visible inside"/>
          <p:cNvSpPr txBox="1">
            <a:spLocks noGrp="1"/>
          </p:cNvSpPr>
          <p:nvPr>
            <p:ph type="body" sz="quarter" idx="1"/>
          </p:nvPr>
        </p:nvSpPr>
        <p:spPr>
          <a:xfrm>
            <a:off x="1357829" y="7388125"/>
            <a:ext cx="10289142" cy="1699222"/>
          </a:xfrm>
          <a:prstGeom prst="rect">
            <a:avLst/>
          </a:prstGeom>
        </p:spPr>
        <p:txBody>
          <a:bodyPr/>
          <a:lstStyle>
            <a:lvl1pPr algn="ctr">
              <a:defRPr sz="3400">
                <a:solidFill>
                  <a:srgbClr val="94E3FE"/>
                </a:solidFill>
              </a:defRPr>
            </a:lvl1pPr>
          </a:lstStyle>
          <a:p>
            <a:r>
              <a:t>A broken coffin with the mummy visible inside</a:t>
            </a:r>
          </a:p>
        </p:txBody>
      </p:sp>
      <p:grpSp>
        <p:nvGrpSpPr>
          <p:cNvPr id="1497" name="IMG_8530 (1).jpeg"/>
          <p:cNvGrpSpPr/>
          <p:nvPr/>
        </p:nvGrpSpPr>
        <p:grpSpPr>
          <a:xfrm>
            <a:off x="419806" y="555150"/>
            <a:ext cx="11545029" cy="6641418"/>
            <a:chOff x="0" y="0"/>
            <a:chExt cx="11545027" cy="6641417"/>
          </a:xfrm>
        </p:grpSpPr>
        <p:pic>
          <p:nvPicPr>
            <p:cNvPr id="1496" name="IMG_8530 (1).jpeg" descr="IMG_8530 (1).jpeg"/>
            <p:cNvPicPr>
              <a:picLocks noChangeAspect="1"/>
            </p:cNvPicPr>
            <p:nvPr/>
          </p:nvPicPr>
          <p:blipFill>
            <a:blip r:embed="rId2"/>
            <a:srcRect/>
            <a:stretch>
              <a:fillRect/>
            </a:stretch>
          </p:blipFill>
          <p:spPr>
            <a:xfrm>
              <a:off x="76200" y="63500"/>
              <a:ext cx="11405328" cy="6501717"/>
            </a:xfrm>
            <a:prstGeom prst="rect">
              <a:avLst/>
            </a:prstGeom>
            <a:ln>
              <a:noFill/>
            </a:ln>
            <a:effectLst/>
          </p:spPr>
        </p:pic>
        <p:pic>
          <p:nvPicPr>
            <p:cNvPr id="1495" name="IMG_8530 (1).jpeg" descr="IMG_8530 (1).jpeg"/>
            <p:cNvPicPr>
              <a:picLocks/>
            </p:cNvPicPr>
            <p:nvPr/>
          </p:nvPicPr>
          <p:blipFill>
            <a:blip r:embed="rId3"/>
            <a:stretch>
              <a:fillRect/>
            </a:stretch>
          </p:blipFill>
          <p:spPr>
            <a:xfrm>
              <a:off x="0" y="-1"/>
              <a:ext cx="11545028" cy="6641418"/>
            </a:xfrm>
            <a:prstGeom prst="rect">
              <a:avLst/>
            </a:prstGeom>
            <a:effectLst/>
          </p:spPr>
        </p:pic>
      </p:grpSp>
    </p:spTree>
  </p:cSld>
  <p:clrMapOvr>
    <a:masterClrMapping/>
  </p:clrMapOvr>
  <p:transition spd="med"/>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9" name="The Egyptians also mummified animals, particularly ibis and cats.…"/>
          <p:cNvSpPr txBox="1">
            <a:spLocks noGrp="1"/>
          </p:cNvSpPr>
          <p:nvPr>
            <p:ph type="body" sz="half" idx="1"/>
          </p:nvPr>
        </p:nvSpPr>
        <p:spPr>
          <a:xfrm>
            <a:off x="1047750" y="1580653"/>
            <a:ext cx="4897595" cy="7633694"/>
          </a:xfrm>
          <a:prstGeom prst="rect">
            <a:avLst/>
          </a:prstGeom>
        </p:spPr>
        <p:txBody>
          <a:bodyPr/>
          <a:lstStyle/>
          <a:p>
            <a:pPr>
              <a:defRPr sz="3400">
                <a:solidFill>
                  <a:srgbClr val="94E3FE"/>
                </a:solidFill>
              </a:defRPr>
            </a:pPr>
            <a:r>
              <a:t>The Egyptians also mummified animals, particularly ibis and cats. </a:t>
            </a:r>
          </a:p>
          <a:p>
            <a:pPr>
              <a:defRPr sz="3400">
                <a:solidFill>
                  <a:srgbClr val="94E3FE"/>
                </a:solidFill>
              </a:defRPr>
            </a:pPr>
            <a:endParaRPr/>
          </a:p>
          <a:p>
            <a:pPr>
              <a:defRPr sz="3400">
                <a:solidFill>
                  <a:srgbClr val="94E3FE"/>
                </a:solidFill>
              </a:defRPr>
            </a:pPr>
            <a:r>
              <a:t>There were so many of these that in the nineteenth century the British shipped them to England to use as fertilizer. </a:t>
            </a:r>
          </a:p>
        </p:txBody>
      </p:sp>
      <p:grpSp>
        <p:nvGrpSpPr>
          <p:cNvPr id="1502" name="proxy.duckduckgo.jpg"/>
          <p:cNvGrpSpPr/>
          <p:nvPr/>
        </p:nvGrpSpPr>
        <p:grpSpPr>
          <a:xfrm>
            <a:off x="6280620" y="1748950"/>
            <a:ext cx="5899094" cy="5392101"/>
            <a:chOff x="0" y="0"/>
            <a:chExt cx="5899093" cy="5392099"/>
          </a:xfrm>
        </p:grpSpPr>
        <p:pic>
          <p:nvPicPr>
            <p:cNvPr id="1501" name="proxy.duckduckgo.jpg" descr="proxy.duckduckgo.jpg"/>
            <p:cNvPicPr>
              <a:picLocks noChangeAspect="1"/>
            </p:cNvPicPr>
            <p:nvPr/>
          </p:nvPicPr>
          <p:blipFill>
            <a:blip r:embed="rId2"/>
            <a:srcRect l="28804" r="9516"/>
            <a:stretch>
              <a:fillRect/>
            </a:stretch>
          </p:blipFill>
          <p:spPr>
            <a:xfrm>
              <a:off x="76200" y="63500"/>
              <a:ext cx="5759394" cy="5252400"/>
            </a:xfrm>
            <a:prstGeom prst="rect">
              <a:avLst/>
            </a:prstGeom>
            <a:ln>
              <a:noFill/>
            </a:ln>
            <a:effectLst/>
          </p:spPr>
        </p:pic>
        <p:pic>
          <p:nvPicPr>
            <p:cNvPr id="1500" name="proxy.duckduckgo.jpg" descr="proxy.duckduckgo.jpg"/>
            <p:cNvPicPr>
              <a:picLocks/>
            </p:cNvPicPr>
            <p:nvPr/>
          </p:nvPicPr>
          <p:blipFill>
            <a:blip r:embed="rId3"/>
            <a:stretch>
              <a:fillRect/>
            </a:stretch>
          </p:blipFill>
          <p:spPr>
            <a:xfrm>
              <a:off x="-1" y="0"/>
              <a:ext cx="5899095" cy="5392100"/>
            </a:xfrm>
            <a:prstGeom prst="rect">
              <a:avLst/>
            </a:prstGeom>
            <a:effectLst/>
          </p:spPr>
        </p:pic>
      </p:grpSp>
    </p:spTree>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1" name="∆"/>
          <p:cNvSpPr txBox="1">
            <a:spLocks noGrp="1"/>
          </p:cNvSpPr>
          <p:nvPr>
            <p:ph type="body" sz="half" idx="1"/>
          </p:nvPr>
        </p:nvSpPr>
        <p:spPr>
          <a:xfrm>
            <a:off x="901700" y="1562100"/>
            <a:ext cx="4025900" cy="7810500"/>
          </a:xfrm>
          <a:prstGeom prst="rect">
            <a:avLst/>
          </a:prstGeom>
        </p:spPr>
        <p:txBody>
          <a:bodyPr/>
          <a:lstStyle>
            <a:lvl1pPr algn="ctr">
              <a:defRPr sz="20000">
                <a:solidFill>
                  <a:srgbClr val="94E3FE"/>
                </a:solidFill>
              </a:defRPr>
            </a:lvl1pPr>
          </a:lstStyle>
          <a:p>
            <a:r>
              <a:t>∆</a:t>
            </a:r>
          </a:p>
        </p:txBody>
      </p:sp>
      <p:pic>
        <p:nvPicPr>
          <p:cNvPr id="422" name="89912-050-37D66D68 - Version 2.jpg" descr="89912-050-37D66D68 - Version 2.jpg"/>
          <p:cNvPicPr>
            <a:picLocks noChangeAspect="1"/>
          </p:cNvPicPr>
          <p:nvPr/>
        </p:nvPicPr>
        <p:blipFill>
          <a:blip r:embed="rId2"/>
          <a:stretch>
            <a:fillRect/>
          </a:stretch>
        </p:blipFill>
        <p:spPr>
          <a:xfrm>
            <a:off x="5655601" y="1168400"/>
            <a:ext cx="6508685" cy="7442200"/>
          </a:xfrm>
          <a:prstGeom prst="rect">
            <a:avLst/>
          </a:prstGeom>
          <a:ln w="12700">
            <a:miter lim="400000"/>
          </a:ln>
        </p:spPr>
      </p:pic>
      <p:sp>
        <p:nvSpPr>
          <p:cNvPr id="423" name="Line"/>
          <p:cNvSpPr/>
          <p:nvPr/>
        </p:nvSpPr>
        <p:spPr>
          <a:xfrm flipH="1">
            <a:off x="6429077" y="3067134"/>
            <a:ext cx="2307286" cy="811228"/>
          </a:xfrm>
          <a:prstGeom prst="line">
            <a:avLst/>
          </a:prstGeom>
          <a:ln w="127000">
            <a:solidFill>
              <a:srgbClr val="000000"/>
            </a:solidFill>
            <a:miter lim="400000"/>
            <a:headEnd type="stealth"/>
          </a:ln>
        </p:spPr>
        <p:txBody>
          <a:bodyPr lIns="50800" tIns="50800" rIns="50800" bIns="50800" anchor="ctr"/>
          <a:lstStyle/>
          <a:p>
            <a:pPr algn="l" defTabSz="457200">
              <a:defRPr sz="1200" b="0" cap="none">
                <a:solidFill>
                  <a:srgbClr val="000000"/>
                </a:solidFill>
              </a:defRPr>
            </a:pPr>
            <a:endParaRPr/>
          </a:p>
        </p:txBody>
      </p:sp>
      <p:sp>
        <p:nvSpPr>
          <p:cNvPr id="424" name="Triangle"/>
          <p:cNvSpPr/>
          <p:nvPr/>
        </p:nvSpPr>
        <p:spPr>
          <a:xfrm rot="10766448">
            <a:off x="8742529" y="2406164"/>
            <a:ext cx="1270001" cy="1270001"/>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chemeClr val="accent6">
              <a:hueOff val="52950"/>
              <a:satOff val="5436"/>
              <a:lumOff val="-12041"/>
            </a:schemeClr>
          </a:solidFill>
          <a:ln w="127000">
            <a:solidFill>
              <a:srgbClr val="000000"/>
            </a:solidFill>
            <a:miter lim="400000"/>
          </a:ln>
        </p:spPr>
        <p:txBody>
          <a:bodyPr lIns="50800" tIns="50800" rIns="50800" bIns="50800" anchor="ctr"/>
          <a:lstStyle/>
          <a:p>
            <a:pPr>
              <a:defRPr sz="3000" b="0" cap="none">
                <a:solidFill>
                  <a:srgbClr val="FFFFFF"/>
                </a:solidFill>
                <a:effectLst>
                  <a:outerShdw blurRad="25400" dist="42435" dir="2388334" rotWithShape="0">
                    <a:srgbClr val="000000">
                      <a:alpha val="48275"/>
                    </a:srgbClr>
                  </a:outerShdw>
                </a:effectLst>
              </a:defRPr>
            </a:pPr>
            <a:endParaRPr/>
          </a:p>
        </p:txBody>
      </p:sp>
    </p:spTree>
  </p:cSld>
  <p:clrMapOvr>
    <a:masterClrMapping/>
  </p:clrMapOvr>
  <p:transition spd="med"/>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4" name="Mummified ibis"/>
          <p:cNvSpPr txBox="1">
            <a:spLocks noGrp="1"/>
          </p:cNvSpPr>
          <p:nvPr>
            <p:ph type="body" sz="quarter" idx="1"/>
          </p:nvPr>
        </p:nvSpPr>
        <p:spPr>
          <a:xfrm>
            <a:off x="1357829" y="7686079"/>
            <a:ext cx="10289142" cy="1699221"/>
          </a:xfrm>
          <a:prstGeom prst="rect">
            <a:avLst/>
          </a:prstGeom>
        </p:spPr>
        <p:txBody>
          <a:bodyPr/>
          <a:lstStyle>
            <a:lvl1pPr algn="ctr">
              <a:defRPr sz="3400">
                <a:solidFill>
                  <a:srgbClr val="94E3FE"/>
                </a:solidFill>
              </a:defRPr>
            </a:lvl1pPr>
          </a:lstStyle>
          <a:p>
            <a:r>
              <a:t>Mummified ibis</a:t>
            </a:r>
          </a:p>
        </p:txBody>
      </p:sp>
      <p:grpSp>
        <p:nvGrpSpPr>
          <p:cNvPr id="1507" name="2014-05-marseille-macabre-ibis-mummy-04.jpg"/>
          <p:cNvGrpSpPr/>
          <p:nvPr/>
        </p:nvGrpSpPr>
        <p:grpSpPr>
          <a:xfrm>
            <a:off x="1277486" y="910750"/>
            <a:ext cx="10369485" cy="6548350"/>
            <a:chOff x="0" y="0"/>
            <a:chExt cx="10369483" cy="6548349"/>
          </a:xfrm>
        </p:grpSpPr>
        <p:pic>
          <p:nvPicPr>
            <p:cNvPr id="1506" name="2014-05-marseille-macabre-ibis-mummy-04.jpg" descr="2014-05-marseille-macabre-ibis-mummy-04.jpg"/>
            <p:cNvPicPr>
              <a:picLocks noChangeAspect="1"/>
            </p:cNvPicPr>
            <p:nvPr/>
          </p:nvPicPr>
          <p:blipFill>
            <a:blip r:embed="rId2"/>
            <a:srcRect l="6316" t="12220" r="4520" b="13302"/>
            <a:stretch>
              <a:fillRect/>
            </a:stretch>
          </p:blipFill>
          <p:spPr>
            <a:xfrm>
              <a:off x="76200" y="63500"/>
              <a:ext cx="10229784" cy="6408650"/>
            </a:xfrm>
            <a:prstGeom prst="rect">
              <a:avLst/>
            </a:prstGeom>
            <a:ln>
              <a:noFill/>
            </a:ln>
            <a:effectLst/>
          </p:spPr>
        </p:pic>
        <p:pic>
          <p:nvPicPr>
            <p:cNvPr id="1505" name="2014-05-marseille-macabre-ibis-mummy-04.jpg" descr="2014-05-marseille-macabre-ibis-mummy-04.jpg"/>
            <p:cNvPicPr>
              <a:picLocks/>
            </p:cNvPicPr>
            <p:nvPr/>
          </p:nvPicPr>
          <p:blipFill>
            <a:blip r:embed="rId3"/>
            <a:stretch>
              <a:fillRect/>
            </a:stretch>
          </p:blipFill>
          <p:spPr>
            <a:xfrm>
              <a:off x="0" y="0"/>
              <a:ext cx="10369484" cy="6548350"/>
            </a:xfrm>
            <a:prstGeom prst="rect">
              <a:avLst/>
            </a:prstGeom>
            <a:effectLst/>
          </p:spPr>
        </p:pic>
      </p:grpSp>
    </p:spTree>
  </p:cSld>
  <p:clrMapOvr>
    <a:masterClrMapping/>
  </p:clrMapOvr>
  <p:transition spd="med"/>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9" name="Mummified cat"/>
          <p:cNvSpPr txBox="1">
            <a:spLocks noGrp="1"/>
          </p:cNvSpPr>
          <p:nvPr>
            <p:ph type="body" sz="quarter" idx="1"/>
          </p:nvPr>
        </p:nvSpPr>
        <p:spPr>
          <a:xfrm>
            <a:off x="1357829" y="8053089"/>
            <a:ext cx="10289142" cy="1699222"/>
          </a:xfrm>
          <a:prstGeom prst="rect">
            <a:avLst/>
          </a:prstGeom>
        </p:spPr>
        <p:txBody>
          <a:bodyPr/>
          <a:lstStyle>
            <a:lvl1pPr algn="ctr">
              <a:defRPr sz="3400">
                <a:solidFill>
                  <a:srgbClr val="94E3FE"/>
                </a:solidFill>
              </a:defRPr>
            </a:lvl1pPr>
          </a:lstStyle>
          <a:p>
            <a:r>
              <a:t>Mummified cat</a:t>
            </a:r>
          </a:p>
        </p:txBody>
      </p:sp>
      <p:grpSp>
        <p:nvGrpSpPr>
          <p:cNvPr id="1512" name="bible museum amsterdam cat mummy - Version 2.jpg"/>
          <p:cNvGrpSpPr/>
          <p:nvPr/>
        </p:nvGrpSpPr>
        <p:grpSpPr>
          <a:xfrm>
            <a:off x="1198957" y="1527791"/>
            <a:ext cx="10594185" cy="6281519"/>
            <a:chOff x="0" y="0"/>
            <a:chExt cx="10594184" cy="6281518"/>
          </a:xfrm>
        </p:grpSpPr>
        <p:pic>
          <p:nvPicPr>
            <p:cNvPr id="1511" name="bible museum amsterdam cat mummy - Version 2.jpg" descr="bible museum amsterdam cat mummy - Version 2.jpg"/>
            <p:cNvPicPr>
              <a:picLocks noChangeAspect="1"/>
            </p:cNvPicPr>
            <p:nvPr/>
          </p:nvPicPr>
          <p:blipFill>
            <a:blip r:embed="rId2"/>
            <a:srcRect l="4105" t="12582" r="4217" b="7772"/>
            <a:stretch>
              <a:fillRect/>
            </a:stretch>
          </p:blipFill>
          <p:spPr>
            <a:xfrm>
              <a:off x="76200" y="63500"/>
              <a:ext cx="10454485" cy="6141819"/>
            </a:xfrm>
            <a:prstGeom prst="rect">
              <a:avLst/>
            </a:prstGeom>
            <a:ln>
              <a:noFill/>
            </a:ln>
            <a:effectLst/>
          </p:spPr>
        </p:pic>
        <p:pic>
          <p:nvPicPr>
            <p:cNvPr id="1510" name="bible museum amsterdam cat mummy - Version 2.jpg" descr="bible museum amsterdam cat mummy - Version 2.jpg"/>
            <p:cNvPicPr>
              <a:picLocks/>
            </p:cNvPicPr>
            <p:nvPr/>
          </p:nvPicPr>
          <p:blipFill>
            <a:blip r:embed="rId3"/>
            <a:stretch>
              <a:fillRect/>
            </a:stretch>
          </p:blipFill>
          <p:spPr>
            <a:xfrm>
              <a:off x="-1" y="-1"/>
              <a:ext cx="10594186" cy="6281520"/>
            </a:xfrm>
            <a:prstGeom prst="rect">
              <a:avLst/>
            </a:prstGeom>
            <a:effectLst/>
          </p:spPr>
        </p:pic>
      </p:grpSp>
    </p:spTree>
  </p:cSld>
  <p:clrMapOvr>
    <a:masterClrMapping/>
  </p:clrMapOvr>
  <p:transition spd="med"/>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4" name="Coffin of a mummified crocodile"/>
          <p:cNvSpPr txBox="1">
            <a:spLocks noGrp="1"/>
          </p:cNvSpPr>
          <p:nvPr>
            <p:ph type="body" sz="quarter" idx="1"/>
          </p:nvPr>
        </p:nvSpPr>
        <p:spPr>
          <a:xfrm>
            <a:off x="1357829" y="8561089"/>
            <a:ext cx="10289142" cy="1699222"/>
          </a:xfrm>
          <a:prstGeom prst="rect">
            <a:avLst/>
          </a:prstGeom>
        </p:spPr>
        <p:txBody>
          <a:bodyPr/>
          <a:lstStyle>
            <a:lvl1pPr algn="ctr">
              <a:defRPr sz="3400">
                <a:solidFill>
                  <a:srgbClr val="94E3FE"/>
                </a:solidFill>
              </a:defRPr>
            </a:lvl1pPr>
          </a:lstStyle>
          <a:p>
            <a:r>
              <a:t>Coffin of a mummified crocodile</a:t>
            </a:r>
          </a:p>
        </p:txBody>
      </p:sp>
      <p:grpSp>
        <p:nvGrpSpPr>
          <p:cNvPr id="1517" name="Penn Museum 213.jpg"/>
          <p:cNvGrpSpPr/>
          <p:nvPr/>
        </p:nvGrpSpPr>
        <p:grpSpPr>
          <a:xfrm>
            <a:off x="1668347" y="557531"/>
            <a:ext cx="9668106" cy="7851159"/>
            <a:chOff x="0" y="0"/>
            <a:chExt cx="9668105" cy="7851158"/>
          </a:xfrm>
        </p:grpSpPr>
        <p:pic>
          <p:nvPicPr>
            <p:cNvPr id="1516" name="Penn Museum 213.jpg" descr="Penn Museum 213.jpg"/>
            <p:cNvPicPr>
              <a:picLocks noChangeAspect="1"/>
            </p:cNvPicPr>
            <p:nvPr/>
          </p:nvPicPr>
          <p:blipFill>
            <a:blip r:embed="rId2"/>
            <a:srcRect l="8263" r="8263"/>
            <a:stretch>
              <a:fillRect/>
            </a:stretch>
          </p:blipFill>
          <p:spPr>
            <a:xfrm>
              <a:off x="76200" y="63500"/>
              <a:ext cx="9528406" cy="7711459"/>
            </a:xfrm>
            <a:prstGeom prst="rect">
              <a:avLst/>
            </a:prstGeom>
            <a:ln>
              <a:noFill/>
            </a:ln>
            <a:effectLst/>
          </p:spPr>
        </p:pic>
        <p:pic>
          <p:nvPicPr>
            <p:cNvPr id="1515" name="Penn Museum 213.jpg" descr="Penn Museum 213.jpg"/>
            <p:cNvPicPr>
              <a:picLocks/>
            </p:cNvPicPr>
            <p:nvPr/>
          </p:nvPicPr>
          <p:blipFill>
            <a:blip r:embed="rId3"/>
            <a:stretch>
              <a:fillRect/>
            </a:stretch>
          </p:blipFill>
          <p:spPr>
            <a:xfrm>
              <a:off x="0" y="0"/>
              <a:ext cx="9668106" cy="7851159"/>
            </a:xfrm>
            <a:prstGeom prst="rect">
              <a:avLst/>
            </a:prstGeom>
            <a:effectLst/>
          </p:spPr>
        </p:pic>
      </p:grpSp>
    </p:spTree>
  </p:cSld>
  <p:clrMapOvr>
    <a:masterClrMapping/>
  </p:clrMapOvr>
  <p:transition spd="med"/>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9" name="Coffin of a mummified serpent"/>
          <p:cNvSpPr txBox="1">
            <a:spLocks noGrp="1"/>
          </p:cNvSpPr>
          <p:nvPr>
            <p:ph type="body" sz="quarter" idx="1"/>
          </p:nvPr>
        </p:nvSpPr>
        <p:spPr>
          <a:xfrm>
            <a:off x="1357829" y="8586489"/>
            <a:ext cx="10289142" cy="1699222"/>
          </a:xfrm>
          <a:prstGeom prst="rect">
            <a:avLst/>
          </a:prstGeom>
        </p:spPr>
        <p:txBody>
          <a:bodyPr/>
          <a:lstStyle>
            <a:lvl1pPr algn="ctr">
              <a:defRPr sz="3400">
                <a:solidFill>
                  <a:srgbClr val="94E3FE"/>
                </a:solidFill>
              </a:defRPr>
            </a:lvl1pPr>
          </a:lstStyle>
          <a:p>
            <a:r>
              <a:t>Coffin of a mummified serpent</a:t>
            </a:r>
          </a:p>
        </p:txBody>
      </p:sp>
      <p:grpSp>
        <p:nvGrpSpPr>
          <p:cNvPr id="1522" name="oriental institute visit 2 421.jpg"/>
          <p:cNvGrpSpPr/>
          <p:nvPr/>
        </p:nvGrpSpPr>
        <p:grpSpPr>
          <a:xfrm>
            <a:off x="1668347" y="557531"/>
            <a:ext cx="9668106" cy="7851159"/>
            <a:chOff x="0" y="0"/>
            <a:chExt cx="9668105" cy="7851158"/>
          </a:xfrm>
        </p:grpSpPr>
        <p:pic>
          <p:nvPicPr>
            <p:cNvPr id="1521" name="oriental institute visit 2 421.jpg" descr="oriental institute visit 2 421.jpg"/>
            <p:cNvPicPr>
              <a:picLocks noChangeAspect="1"/>
            </p:cNvPicPr>
            <p:nvPr/>
          </p:nvPicPr>
          <p:blipFill>
            <a:blip r:embed="rId2"/>
            <a:srcRect/>
            <a:stretch>
              <a:fillRect/>
            </a:stretch>
          </p:blipFill>
          <p:spPr>
            <a:xfrm>
              <a:off x="76200" y="63500"/>
              <a:ext cx="9528406" cy="7711459"/>
            </a:xfrm>
            <a:prstGeom prst="rect">
              <a:avLst/>
            </a:prstGeom>
            <a:ln>
              <a:noFill/>
            </a:ln>
            <a:effectLst/>
          </p:spPr>
        </p:pic>
        <p:pic>
          <p:nvPicPr>
            <p:cNvPr id="1520" name="oriental institute visit 2 421.jpg" descr="oriental institute visit 2 421.jpg"/>
            <p:cNvPicPr>
              <a:picLocks/>
            </p:cNvPicPr>
            <p:nvPr/>
          </p:nvPicPr>
          <p:blipFill>
            <a:blip r:embed="rId3"/>
            <a:stretch>
              <a:fillRect/>
            </a:stretch>
          </p:blipFill>
          <p:spPr>
            <a:xfrm>
              <a:off x="0" y="0"/>
              <a:ext cx="9668106" cy="7851159"/>
            </a:xfrm>
            <a:prstGeom prst="rect">
              <a:avLst/>
            </a:prstGeom>
            <a:effectLst/>
          </p:spPr>
        </p:pic>
      </p:grpSp>
    </p:spTree>
  </p:cSld>
  <p:clrMapOvr>
    <a:masterClrMapping/>
  </p:clrMapOvr>
  <p:transition spd="med"/>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24" name="IMG_8724.jpeg" descr="IMG_8724.jpeg"/>
          <p:cNvPicPr>
            <a:picLocks noGrp="1"/>
          </p:cNvPicPr>
          <p:nvPr>
            <p:ph type="pic" idx="21"/>
          </p:nvPr>
        </p:nvPicPr>
        <p:blipFill>
          <a:blip r:embed="rId2"/>
          <a:stretch>
            <a:fillRect/>
          </a:stretch>
        </p:blipFill>
        <p:spPr>
          <a:xfrm>
            <a:off x="7196835" y="787400"/>
            <a:ext cx="5033265" cy="6654800"/>
          </a:xfrm>
          <a:prstGeom prst="rect">
            <a:avLst/>
          </a:prstGeom>
        </p:spPr>
      </p:pic>
      <p:sp>
        <p:nvSpPr>
          <p:cNvPr id="1525" name="Egyptian Book of the Dead"/>
          <p:cNvSpPr txBox="1">
            <a:spLocks noGrp="1"/>
          </p:cNvSpPr>
          <p:nvPr>
            <p:ph type="title"/>
          </p:nvPr>
        </p:nvSpPr>
        <p:spPr>
          <a:xfrm>
            <a:off x="1240535" y="1244600"/>
            <a:ext cx="5956301" cy="2870200"/>
          </a:xfrm>
          <a:prstGeom prst="rect">
            <a:avLst/>
          </a:prstGeom>
        </p:spPr>
        <p:txBody>
          <a:bodyPr>
            <a:normAutofit/>
          </a:bodyPr>
          <a:lstStyle>
            <a:lvl1pPr>
              <a:defRPr sz="6600"/>
            </a:lvl1pPr>
          </a:lstStyle>
          <a:p>
            <a:r>
              <a:t>Egyptian Book of the Dead</a:t>
            </a:r>
          </a:p>
        </p:txBody>
      </p:sp>
    </p:spTree>
  </p:cSld>
  <p:clrMapOvr>
    <a:masterClrMapping/>
  </p:clrMapOvr>
  <p:transition spd="med"/>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7" name="The Egyptian Book of the Dead was a roadmap to guide the soul through the dangers of the afterlife.…"/>
          <p:cNvSpPr txBox="1">
            <a:spLocks noGrp="1"/>
          </p:cNvSpPr>
          <p:nvPr>
            <p:ph type="body" sz="half" idx="1"/>
          </p:nvPr>
        </p:nvSpPr>
        <p:spPr>
          <a:xfrm>
            <a:off x="1047750" y="990600"/>
            <a:ext cx="4897595" cy="7633693"/>
          </a:xfrm>
          <a:prstGeom prst="rect">
            <a:avLst/>
          </a:prstGeom>
        </p:spPr>
        <p:txBody>
          <a:bodyPr/>
          <a:lstStyle/>
          <a:p>
            <a:pPr>
              <a:defRPr sz="3400">
                <a:solidFill>
                  <a:srgbClr val="94E3FE"/>
                </a:solidFill>
              </a:defRPr>
            </a:pPr>
            <a:r>
              <a:t>The Egyptian </a:t>
            </a:r>
            <a:r>
              <a:rPr i="1"/>
              <a:t>Book of the Dead</a:t>
            </a:r>
            <a:r>
              <a:t> was a roadmap to guide the soul through the dangers of the afterlife. </a:t>
            </a:r>
          </a:p>
          <a:p>
            <a:pPr>
              <a:defRPr sz="3400">
                <a:solidFill>
                  <a:srgbClr val="94E3FE"/>
                </a:solidFill>
              </a:defRPr>
            </a:pPr>
            <a:endParaRPr/>
          </a:p>
          <a:p>
            <a:pPr>
              <a:defRPr sz="3400">
                <a:solidFill>
                  <a:srgbClr val="94E3FE"/>
                </a:solidFill>
              </a:defRPr>
            </a:pPr>
            <a:r>
              <a:t>(There was also the </a:t>
            </a:r>
            <a:r>
              <a:rPr i="1"/>
              <a:t>Book of the Gates</a:t>
            </a:r>
            <a:r>
              <a:t> and the </a:t>
            </a:r>
            <a:r>
              <a:rPr i="1"/>
              <a:t>Book of the Underworld.</a:t>
            </a:r>
            <a:r>
              <a:t>) </a:t>
            </a:r>
          </a:p>
        </p:txBody>
      </p:sp>
      <p:grpSp>
        <p:nvGrpSpPr>
          <p:cNvPr id="1530" name="IMG_0499.jpeg"/>
          <p:cNvGrpSpPr/>
          <p:nvPr/>
        </p:nvGrpSpPr>
        <p:grpSpPr>
          <a:xfrm>
            <a:off x="6458824" y="990600"/>
            <a:ext cx="5987176" cy="7924800"/>
            <a:chOff x="0" y="0"/>
            <a:chExt cx="5987175" cy="7924800"/>
          </a:xfrm>
        </p:grpSpPr>
        <p:pic>
          <p:nvPicPr>
            <p:cNvPr id="1529" name="IMG_0499.jpeg" descr="IMG_0499.jpeg"/>
            <p:cNvPicPr>
              <a:picLocks noChangeAspect="1"/>
            </p:cNvPicPr>
            <p:nvPr/>
          </p:nvPicPr>
          <p:blipFill>
            <a:blip r:embed="rId2"/>
            <a:srcRect r="61326"/>
            <a:stretch>
              <a:fillRect/>
            </a:stretch>
          </p:blipFill>
          <p:spPr>
            <a:xfrm>
              <a:off x="76200" y="63500"/>
              <a:ext cx="5847476" cy="7785100"/>
            </a:xfrm>
            <a:prstGeom prst="rect">
              <a:avLst/>
            </a:prstGeom>
            <a:ln>
              <a:noFill/>
            </a:ln>
            <a:effectLst/>
          </p:spPr>
        </p:pic>
        <p:pic>
          <p:nvPicPr>
            <p:cNvPr id="1528" name="IMG_0499.jpeg" descr="IMG_0499.jpeg"/>
            <p:cNvPicPr>
              <a:picLocks/>
            </p:cNvPicPr>
            <p:nvPr/>
          </p:nvPicPr>
          <p:blipFill>
            <a:blip r:embed="rId3"/>
            <a:stretch>
              <a:fillRect/>
            </a:stretch>
          </p:blipFill>
          <p:spPr>
            <a:xfrm>
              <a:off x="0" y="0"/>
              <a:ext cx="5987176" cy="7924800"/>
            </a:xfrm>
            <a:prstGeom prst="rect">
              <a:avLst/>
            </a:prstGeom>
            <a:effectLst/>
          </p:spPr>
        </p:pic>
      </p:grpSp>
    </p:spTree>
  </p:cSld>
  <p:clrMapOvr>
    <a:masterClrMapping/>
  </p:clrMapOvr>
  <p:transition spd="med"/>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2" name="The soul was thought to journey on a boat through a world inhabited by “serpents armed with long knives, fire-spitting dragons, and reptiles with five ravenous heads” (Canadian Museum of History)."/>
          <p:cNvSpPr txBox="1">
            <a:spLocks noGrp="1"/>
          </p:cNvSpPr>
          <p:nvPr>
            <p:ph type="body" sz="half" idx="1"/>
          </p:nvPr>
        </p:nvSpPr>
        <p:spPr>
          <a:xfrm>
            <a:off x="1047750" y="990600"/>
            <a:ext cx="4897595" cy="7633693"/>
          </a:xfrm>
          <a:prstGeom prst="rect">
            <a:avLst/>
          </a:prstGeom>
        </p:spPr>
        <p:txBody>
          <a:bodyPr/>
          <a:lstStyle>
            <a:lvl1pPr>
              <a:defRPr sz="3400">
                <a:solidFill>
                  <a:srgbClr val="94E3FE"/>
                </a:solidFill>
              </a:defRPr>
            </a:lvl1pPr>
          </a:lstStyle>
          <a:p>
            <a:r>
              <a:t>The soul was thought to journey on a boat through a world inhabited by “serpents armed with long knives, fire-spitting dragons, and reptiles with five ravenous heads” (Canadian Museum of History).</a:t>
            </a:r>
          </a:p>
        </p:txBody>
      </p:sp>
      <p:grpSp>
        <p:nvGrpSpPr>
          <p:cNvPr id="1535" name="IMG_0499.jpeg"/>
          <p:cNvGrpSpPr/>
          <p:nvPr/>
        </p:nvGrpSpPr>
        <p:grpSpPr>
          <a:xfrm>
            <a:off x="6458824" y="990600"/>
            <a:ext cx="5987176" cy="7924800"/>
            <a:chOff x="0" y="0"/>
            <a:chExt cx="5987175" cy="7924800"/>
          </a:xfrm>
        </p:grpSpPr>
        <p:pic>
          <p:nvPicPr>
            <p:cNvPr id="1534" name="IMG_0499.jpeg" descr="IMG_0499.jpeg"/>
            <p:cNvPicPr>
              <a:picLocks noChangeAspect="1"/>
            </p:cNvPicPr>
            <p:nvPr/>
          </p:nvPicPr>
          <p:blipFill>
            <a:blip r:embed="rId2"/>
            <a:srcRect r="61326"/>
            <a:stretch>
              <a:fillRect/>
            </a:stretch>
          </p:blipFill>
          <p:spPr>
            <a:xfrm>
              <a:off x="76200" y="63500"/>
              <a:ext cx="5847476" cy="7785100"/>
            </a:xfrm>
            <a:prstGeom prst="rect">
              <a:avLst/>
            </a:prstGeom>
            <a:ln>
              <a:noFill/>
            </a:ln>
            <a:effectLst/>
          </p:spPr>
        </p:pic>
        <p:pic>
          <p:nvPicPr>
            <p:cNvPr id="1533" name="IMG_0499.jpeg" descr="IMG_0499.jpeg"/>
            <p:cNvPicPr>
              <a:picLocks/>
            </p:cNvPicPr>
            <p:nvPr/>
          </p:nvPicPr>
          <p:blipFill>
            <a:blip r:embed="rId3"/>
            <a:stretch>
              <a:fillRect/>
            </a:stretch>
          </p:blipFill>
          <p:spPr>
            <a:xfrm>
              <a:off x="0" y="0"/>
              <a:ext cx="5987176" cy="7924800"/>
            </a:xfrm>
            <a:prstGeom prst="rect">
              <a:avLst/>
            </a:prstGeom>
            <a:effectLst/>
          </p:spPr>
        </p:pic>
      </p:grpSp>
    </p:spTree>
  </p:cSld>
  <p:clrMapOvr>
    <a:masterClrMapping/>
  </p:clrMapOvr>
  <p:transition spd="med"/>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7" name="Images of the boats, called funeral boats, were placed in the tombs."/>
          <p:cNvSpPr txBox="1">
            <a:spLocks noGrp="1"/>
          </p:cNvSpPr>
          <p:nvPr>
            <p:ph type="body" sz="half" idx="1"/>
          </p:nvPr>
        </p:nvSpPr>
        <p:spPr>
          <a:xfrm>
            <a:off x="1047750" y="1580653"/>
            <a:ext cx="4897595" cy="7633694"/>
          </a:xfrm>
          <a:prstGeom prst="rect">
            <a:avLst/>
          </a:prstGeom>
        </p:spPr>
        <p:txBody>
          <a:bodyPr/>
          <a:lstStyle>
            <a:lvl1pPr>
              <a:defRPr sz="3400">
                <a:solidFill>
                  <a:srgbClr val="94E3FE"/>
                </a:solidFill>
              </a:defRPr>
            </a:lvl1pPr>
          </a:lstStyle>
          <a:p>
            <a:r>
              <a:t>Images of the boats, called funeral boats, were placed in the tombs.</a:t>
            </a:r>
          </a:p>
        </p:txBody>
      </p:sp>
      <p:grpSp>
        <p:nvGrpSpPr>
          <p:cNvPr id="1540" name="IMG_8478.jpeg"/>
          <p:cNvGrpSpPr/>
          <p:nvPr/>
        </p:nvGrpSpPr>
        <p:grpSpPr>
          <a:xfrm>
            <a:off x="6280620" y="1748950"/>
            <a:ext cx="5899094" cy="5392101"/>
            <a:chOff x="0" y="0"/>
            <a:chExt cx="5899093" cy="5392099"/>
          </a:xfrm>
        </p:grpSpPr>
        <p:pic>
          <p:nvPicPr>
            <p:cNvPr id="1539" name="IMG_8478.jpeg" descr="IMG_8478.jpeg"/>
            <p:cNvPicPr>
              <a:picLocks noChangeAspect="1"/>
            </p:cNvPicPr>
            <p:nvPr/>
          </p:nvPicPr>
          <p:blipFill>
            <a:blip r:embed="rId2"/>
            <a:srcRect l="8349" r="8349"/>
            <a:stretch>
              <a:fillRect/>
            </a:stretch>
          </p:blipFill>
          <p:spPr>
            <a:xfrm>
              <a:off x="76200" y="63500"/>
              <a:ext cx="5759394" cy="5252400"/>
            </a:xfrm>
            <a:prstGeom prst="rect">
              <a:avLst/>
            </a:prstGeom>
            <a:ln>
              <a:noFill/>
            </a:ln>
            <a:effectLst/>
          </p:spPr>
        </p:pic>
        <p:pic>
          <p:nvPicPr>
            <p:cNvPr id="1538" name="IMG_8478.jpeg" descr="IMG_8478.jpeg"/>
            <p:cNvPicPr>
              <a:picLocks/>
            </p:cNvPicPr>
            <p:nvPr/>
          </p:nvPicPr>
          <p:blipFill>
            <a:blip r:embed="rId3"/>
            <a:stretch>
              <a:fillRect/>
            </a:stretch>
          </p:blipFill>
          <p:spPr>
            <a:xfrm>
              <a:off x="-1" y="0"/>
              <a:ext cx="5899095" cy="5392100"/>
            </a:xfrm>
            <a:prstGeom prst="rect">
              <a:avLst/>
            </a:prstGeom>
            <a:effectLst/>
          </p:spPr>
        </p:pic>
      </p:grpSp>
    </p:spTree>
  </p:cSld>
  <p:clrMapOvr>
    <a:masterClrMapping/>
  </p:clrMapOvr>
  <p:transition spd="med"/>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2" name="Funeral boats from Tutankhamen’s tomb"/>
          <p:cNvSpPr txBox="1">
            <a:spLocks noGrp="1"/>
          </p:cNvSpPr>
          <p:nvPr>
            <p:ph type="body" sz="quarter" idx="1"/>
          </p:nvPr>
        </p:nvSpPr>
        <p:spPr>
          <a:xfrm>
            <a:off x="1317658" y="8054379"/>
            <a:ext cx="10289142" cy="1699221"/>
          </a:xfrm>
          <a:prstGeom prst="rect">
            <a:avLst/>
          </a:prstGeom>
        </p:spPr>
        <p:txBody>
          <a:bodyPr/>
          <a:lstStyle>
            <a:lvl1pPr algn="ctr">
              <a:defRPr sz="3400">
                <a:solidFill>
                  <a:srgbClr val="94E3FE"/>
                </a:solidFill>
              </a:defRPr>
            </a:lvl1pPr>
          </a:lstStyle>
          <a:p>
            <a:r>
              <a:t>Funeral boats from Tutankhamen’s tomb</a:t>
            </a:r>
          </a:p>
        </p:txBody>
      </p:sp>
      <p:grpSp>
        <p:nvGrpSpPr>
          <p:cNvPr id="1545" name="IMG_8487.jpeg"/>
          <p:cNvGrpSpPr/>
          <p:nvPr/>
        </p:nvGrpSpPr>
        <p:grpSpPr>
          <a:xfrm>
            <a:off x="1317658" y="893328"/>
            <a:ext cx="10369484" cy="6917759"/>
            <a:chOff x="0" y="0"/>
            <a:chExt cx="10369483" cy="6917758"/>
          </a:xfrm>
        </p:grpSpPr>
        <p:pic>
          <p:nvPicPr>
            <p:cNvPr id="1544" name="IMG_8487.jpeg" descr="IMG_8487.jpeg"/>
            <p:cNvPicPr>
              <a:picLocks noChangeAspect="1"/>
            </p:cNvPicPr>
            <p:nvPr/>
          </p:nvPicPr>
          <p:blipFill>
            <a:blip r:embed="rId2"/>
            <a:srcRect t="6702"/>
            <a:stretch>
              <a:fillRect/>
            </a:stretch>
          </p:blipFill>
          <p:spPr>
            <a:xfrm>
              <a:off x="76200" y="63500"/>
              <a:ext cx="10229784" cy="6778059"/>
            </a:xfrm>
            <a:prstGeom prst="rect">
              <a:avLst/>
            </a:prstGeom>
            <a:ln>
              <a:noFill/>
            </a:ln>
            <a:effectLst/>
          </p:spPr>
        </p:pic>
        <p:pic>
          <p:nvPicPr>
            <p:cNvPr id="1543" name="IMG_8487.jpeg" descr="IMG_8487.jpeg"/>
            <p:cNvPicPr>
              <a:picLocks/>
            </p:cNvPicPr>
            <p:nvPr/>
          </p:nvPicPr>
          <p:blipFill>
            <a:blip r:embed="rId3"/>
            <a:stretch>
              <a:fillRect/>
            </a:stretch>
          </p:blipFill>
          <p:spPr>
            <a:xfrm>
              <a:off x="0" y="0"/>
              <a:ext cx="10369484" cy="6917759"/>
            </a:xfrm>
            <a:prstGeom prst="rect">
              <a:avLst/>
            </a:prstGeom>
            <a:effectLst/>
          </p:spPr>
        </p:pic>
      </p:grpSp>
    </p:spTree>
  </p:cSld>
  <p:clrMapOvr>
    <a:masterClrMapping/>
  </p:clrMapOvr>
  <p:transition spd="med"/>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7" name="A reconstructive drawing of Pharoah’s boat on the Nile"/>
          <p:cNvSpPr txBox="1">
            <a:spLocks noGrp="1"/>
          </p:cNvSpPr>
          <p:nvPr>
            <p:ph type="body" sz="quarter" idx="1"/>
          </p:nvPr>
        </p:nvSpPr>
        <p:spPr>
          <a:xfrm>
            <a:off x="1145963" y="7983870"/>
            <a:ext cx="11112090" cy="1135159"/>
          </a:xfrm>
          <a:prstGeom prst="rect">
            <a:avLst/>
          </a:prstGeom>
        </p:spPr>
        <p:txBody>
          <a:bodyPr/>
          <a:lstStyle>
            <a:lvl1pPr algn="ctr">
              <a:defRPr sz="3200">
                <a:solidFill>
                  <a:srgbClr val="94E3FE"/>
                </a:solidFill>
              </a:defRPr>
            </a:lvl1pPr>
          </a:lstStyle>
          <a:p>
            <a:r>
              <a:t>A reconstructive drawing of Pharoah’s boat on the Nile</a:t>
            </a:r>
          </a:p>
        </p:txBody>
      </p:sp>
      <p:grpSp>
        <p:nvGrpSpPr>
          <p:cNvPr id="1550" name="archaeology-illustrated-- Egypt boat 56735.jpeg"/>
          <p:cNvGrpSpPr/>
          <p:nvPr/>
        </p:nvGrpSpPr>
        <p:grpSpPr>
          <a:xfrm>
            <a:off x="700884" y="586248"/>
            <a:ext cx="11603031" cy="7204568"/>
            <a:chOff x="0" y="0"/>
            <a:chExt cx="11603029" cy="7204567"/>
          </a:xfrm>
        </p:grpSpPr>
        <p:pic>
          <p:nvPicPr>
            <p:cNvPr id="1549" name="archaeology-illustrated-- Egypt boat 56735.jpeg" descr="archaeology-illustrated-- Egypt boat 56735.jpeg"/>
            <p:cNvPicPr>
              <a:picLocks noChangeAspect="1"/>
            </p:cNvPicPr>
            <p:nvPr/>
          </p:nvPicPr>
          <p:blipFill>
            <a:blip r:embed="rId2"/>
            <a:srcRect b="3563"/>
            <a:stretch>
              <a:fillRect/>
            </a:stretch>
          </p:blipFill>
          <p:spPr>
            <a:xfrm>
              <a:off x="76200" y="117769"/>
              <a:ext cx="11463330" cy="7010599"/>
            </a:xfrm>
            <a:prstGeom prst="rect">
              <a:avLst/>
            </a:prstGeom>
            <a:ln>
              <a:noFill/>
            </a:ln>
            <a:effectLst/>
          </p:spPr>
        </p:pic>
        <p:pic>
          <p:nvPicPr>
            <p:cNvPr id="1548" name="archaeology-illustrated-- Egypt boat 56735.jpeg" descr="archaeology-illustrated-- Egypt boat 56735.jpeg"/>
            <p:cNvPicPr>
              <a:picLocks/>
            </p:cNvPicPr>
            <p:nvPr/>
          </p:nvPicPr>
          <p:blipFill>
            <a:blip r:embed="rId3"/>
            <a:stretch>
              <a:fillRect/>
            </a:stretch>
          </p:blipFill>
          <p:spPr>
            <a:xfrm>
              <a:off x="-1" y="0"/>
              <a:ext cx="11603031" cy="7204568"/>
            </a:xfrm>
            <a:prstGeom prst="rect">
              <a:avLst/>
            </a:prstGeom>
            <a:effectLst/>
          </p:spPr>
        </p:pic>
      </p:grpSp>
      <p:sp>
        <p:nvSpPr>
          <p:cNvPr id="1551" name="(c) Archaeology Illustrated"/>
          <p:cNvSpPr txBox="1"/>
          <p:nvPr/>
        </p:nvSpPr>
        <p:spPr>
          <a:xfrm>
            <a:off x="196763" y="771241"/>
            <a:ext cx="5401184" cy="97789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600" b="0" cap="none">
                <a:solidFill>
                  <a:srgbClr val="000000"/>
                </a:solidFill>
              </a:defRPr>
            </a:lvl1pPr>
          </a:lstStyle>
          <a:p>
            <a:r>
              <a:t>(c) Archaeology Illustrated</a:t>
            </a:r>
          </a:p>
        </p:txBody>
      </p:sp>
    </p:spTree>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6" name="The country was divided into Upper Egypt in the south and Lower Egypt in the north. The southern part was called Upper because that is where the Nile begins its flow through the nation."/>
          <p:cNvSpPr txBox="1">
            <a:spLocks noGrp="1"/>
          </p:cNvSpPr>
          <p:nvPr>
            <p:ph type="body" sz="half" idx="1"/>
          </p:nvPr>
        </p:nvSpPr>
        <p:spPr>
          <a:xfrm>
            <a:off x="1047750" y="1125101"/>
            <a:ext cx="4669094" cy="6791822"/>
          </a:xfrm>
          <a:prstGeom prst="rect">
            <a:avLst/>
          </a:prstGeom>
        </p:spPr>
        <p:txBody>
          <a:bodyPr/>
          <a:lstStyle>
            <a:lvl1pPr>
              <a:defRPr sz="3400">
                <a:solidFill>
                  <a:srgbClr val="94E3FE"/>
                </a:solidFill>
              </a:defRPr>
            </a:lvl1pPr>
          </a:lstStyle>
          <a:p>
            <a:r>
              <a:t>The country was divided into Upper Egypt in the south and Lower Egypt in the north. The southern part was called Upper because that is where the Nile begins its flow through the nation.</a:t>
            </a:r>
          </a:p>
        </p:txBody>
      </p:sp>
      <p:grpSp>
        <p:nvGrpSpPr>
          <p:cNvPr id="429" name="0662d11189c951420a878c75df8e2804a4649056.jpg"/>
          <p:cNvGrpSpPr/>
          <p:nvPr/>
        </p:nvGrpSpPr>
        <p:grpSpPr>
          <a:xfrm>
            <a:off x="6137783" y="1125101"/>
            <a:ext cx="5981568" cy="7503399"/>
            <a:chOff x="0" y="0"/>
            <a:chExt cx="5981567" cy="7503397"/>
          </a:xfrm>
        </p:grpSpPr>
        <p:pic>
          <p:nvPicPr>
            <p:cNvPr id="428" name="0662d11189c951420a878c75df8e2804a4649056.jpg" descr="0662d11189c951420a878c75df8e2804a4649056.jpg"/>
            <p:cNvPicPr>
              <a:picLocks noChangeAspect="1"/>
            </p:cNvPicPr>
            <p:nvPr/>
          </p:nvPicPr>
          <p:blipFill>
            <a:blip r:embed="rId2"/>
            <a:srcRect/>
            <a:stretch>
              <a:fillRect/>
            </a:stretch>
          </p:blipFill>
          <p:spPr>
            <a:xfrm>
              <a:off x="76200" y="63500"/>
              <a:ext cx="5841868" cy="7363698"/>
            </a:xfrm>
            <a:prstGeom prst="rect">
              <a:avLst/>
            </a:prstGeom>
            <a:ln>
              <a:noFill/>
            </a:ln>
            <a:effectLst/>
          </p:spPr>
        </p:pic>
        <p:pic>
          <p:nvPicPr>
            <p:cNvPr id="427" name="0662d11189c951420a878c75df8e2804a4649056.jpg" descr="0662d11189c951420a878c75df8e2804a4649056.jpg"/>
            <p:cNvPicPr>
              <a:picLocks/>
            </p:cNvPicPr>
            <p:nvPr/>
          </p:nvPicPr>
          <p:blipFill>
            <a:blip r:embed="rId3"/>
            <a:stretch>
              <a:fillRect/>
            </a:stretch>
          </p:blipFill>
          <p:spPr>
            <a:xfrm>
              <a:off x="0" y="0"/>
              <a:ext cx="5981568" cy="7503398"/>
            </a:xfrm>
            <a:prstGeom prst="rect">
              <a:avLst/>
            </a:prstGeom>
            <a:effectLst/>
          </p:spPr>
        </p:pic>
      </p:grpSp>
      <p:sp>
        <p:nvSpPr>
          <p:cNvPr id="430" name="upper egypt"/>
          <p:cNvSpPr txBox="1"/>
          <p:nvPr/>
        </p:nvSpPr>
        <p:spPr>
          <a:xfrm>
            <a:off x="7438350" y="7000471"/>
            <a:ext cx="3727600" cy="6564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000">
                <a:solidFill>
                  <a:srgbClr val="000000"/>
                </a:solidFill>
              </a:defRPr>
            </a:lvl1pPr>
          </a:lstStyle>
          <a:p>
            <a:r>
              <a:t>upper egypt</a:t>
            </a:r>
          </a:p>
        </p:txBody>
      </p:sp>
      <p:sp>
        <p:nvSpPr>
          <p:cNvPr id="431" name="lower egypt"/>
          <p:cNvSpPr txBox="1"/>
          <p:nvPr/>
        </p:nvSpPr>
        <p:spPr>
          <a:xfrm>
            <a:off x="6393555" y="2758671"/>
            <a:ext cx="3867994" cy="6564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000">
                <a:solidFill>
                  <a:srgbClr val="000000"/>
                </a:solidFill>
              </a:defRPr>
            </a:lvl1pPr>
          </a:lstStyle>
          <a:p>
            <a:r>
              <a:t>lower egypt</a:t>
            </a:r>
          </a:p>
        </p:txBody>
      </p:sp>
    </p:spTree>
  </p:cSld>
  <p:clrMapOvr>
    <a:masterClrMapping/>
  </p:clrMapOvr>
  <p:transition spd="med"/>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3" name="The deceased traveling through the underworld in a boat"/>
          <p:cNvSpPr txBox="1">
            <a:spLocks noGrp="1"/>
          </p:cNvSpPr>
          <p:nvPr>
            <p:ph type="body" sz="quarter" idx="1"/>
          </p:nvPr>
        </p:nvSpPr>
        <p:spPr>
          <a:xfrm>
            <a:off x="2161749" y="6936779"/>
            <a:ext cx="8681302" cy="1738909"/>
          </a:xfrm>
          <a:prstGeom prst="rect">
            <a:avLst/>
          </a:prstGeom>
        </p:spPr>
        <p:txBody>
          <a:bodyPr/>
          <a:lstStyle>
            <a:lvl1pPr algn="ctr">
              <a:defRPr sz="3400">
                <a:solidFill>
                  <a:srgbClr val="94E3FE"/>
                </a:solidFill>
              </a:defRPr>
            </a:lvl1pPr>
          </a:lstStyle>
          <a:p>
            <a:r>
              <a:t>The deceased traveling through the underworld in a boat</a:t>
            </a:r>
          </a:p>
        </p:txBody>
      </p:sp>
      <p:grpSp>
        <p:nvGrpSpPr>
          <p:cNvPr id="1556" name="proxy.duckduckgo.jpg"/>
          <p:cNvGrpSpPr/>
          <p:nvPr/>
        </p:nvGrpSpPr>
        <p:grpSpPr>
          <a:xfrm>
            <a:off x="894455" y="587716"/>
            <a:ext cx="11215890" cy="6150192"/>
            <a:chOff x="0" y="0"/>
            <a:chExt cx="11215888" cy="6150190"/>
          </a:xfrm>
        </p:grpSpPr>
        <p:pic>
          <p:nvPicPr>
            <p:cNvPr id="1555" name="proxy.duckduckgo.jpg" descr="proxy.duckduckgo.jpg"/>
            <p:cNvPicPr>
              <a:picLocks noChangeAspect="1"/>
            </p:cNvPicPr>
            <p:nvPr/>
          </p:nvPicPr>
          <p:blipFill>
            <a:blip r:embed="rId2"/>
            <a:srcRect/>
            <a:stretch>
              <a:fillRect/>
            </a:stretch>
          </p:blipFill>
          <p:spPr>
            <a:xfrm>
              <a:off x="76200" y="63500"/>
              <a:ext cx="11076189" cy="6010491"/>
            </a:xfrm>
            <a:prstGeom prst="rect">
              <a:avLst/>
            </a:prstGeom>
            <a:ln>
              <a:noFill/>
            </a:ln>
            <a:effectLst/>
          </p:spPr>
        </p:pic>
        <p:pic>
          <p:nvPicPr>
            <p:cNvPr id="1554" name="proxy.duckduckgo.jpg" descr="proxy.duckduckgo.jpg"/>
            <p:cNvPicPr>
              <a:picLocks/>
            </p:cNvPicPr>
            <p:nvPr/>
          </p:nvPicPr>
          <p:blipFill>
            <a:blip r:embed="rId3"/>
            <a:stretch>
              <a:fillRect/>
            </a:stretch>
          </p:blipFill>
          <p:spPr>
            <a:xfrm>
              <a:off x="0" y="0"/>
              <a:ext cx="11215889" cy="6150191"/>
            </a:xfrm>
            <a:prstGeom prst="rect">
              <a:avLst/>
            </a:prstGeom>
            <a:effectLst/>
          </p:spPr>
        </p:pic>
      </p:grpSp>
    </p:spTree>
  </p:cSld>
  <p:clrMapOvr>
    <a:masterClrMapping/>
  </p:clrMapOvr>
  <p:transition spd="med"/>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8" name="Next, the soul had to pass through seven gates by accurately reciting the correct magic spell at each gate."/>
          <p:cNvSpPr txBox="1">
            <a:spLocks noGrp="1"/>
          </p:cNvSpPr>
          <p:nvPr>
            <p:ph type="body" sz="half" idx="1"/>
          </p:nvPr>
        </p:nvSpPr>
        <p:spPr>
          <a:xfrm>
            <a:off x="1047750" y="1758453"/>
            <a:ext cx="4897595" cy="7633694"/>
          </a:xfrm>
          <a:prstGeom prst="rect">
            <a:avLst/>
          </a:prstGeom>
        </p:spPr>
        <p:txBody>
          <a:bodyPr/>
          <a:lstStyle>
            <a:lvl1pPr>
              <a:defRPr sz="3400">
                <a:solidFill>
                  <a:srgbClr val="94E3FE"/>
                </a:solidFill>
              </a:defRPr>
            </a:lvl1pPr>
          </a:lstStyle>
          <a:p>
            <a:r>
              <a:t>Next, the soul had to pass through seven gates by accurately reciting the correct magic spell at each gate. </a:t>
            </a:r>
          </a:p>
        </p:txBody>
      </p:sp>
      <p:grpSp>
        <p:nvGrpSpPr>
          <p:cNvPr id="1561" name="proxy.duckduckgo.jpg"/>
          <p:cNvGrpSpPr/>
          <p:nvPr/>
        </p:nvGrpSpPr>
        <p:grpSpPr>
          <a:xfrm>
            <a:off x="6280620" y="1748950"/>
            <a:ext cx="5899094" cy="5392101"/>
            <a:chOff x="0" y="0"/>
            <a:chExt cx="5899093" cy="5392099"/>
          </a:xfrm>
        </p:grpSpPr>
        <p:pic>
          <p:nvPicPr>
            <p:cNvPr id="1560" name="proxy.duckduckgo.jpg" descr="proxy.duckduckgo.jpg"/>
            <p:cNvPicPr>
              <a:picLocks noChangeAspect="1"/>
            </p:cNvPicPr>
            <p:nvPr/>
          </p:nvPicPr>
          <p:blipFill>
            <a:blip r:embed="rId2"/>
            <a:srcRect l="11466" r="33013"/>
            <a:stretch>
              <a:fillRect/>
            </a:stretch>
          </p:blipFill>
          <p:spPr>
            <a:xfrm>
              <a:off x="76200" y="63500"/>
              <a:ext cx="5759394" cy="5252400"/>
            </a:xfrm>
            <a:prstGeom prst="rect">
              <a:avLst/>
            </a:prstGeom>
            <a:ln>
              <a:noFill/>
            </a:ln>
            <a:effectLst/>
          </p:spPr>
        </p:pic>
        <p:pic>
          <p:nvPicPr>
            <p:cNvPr id="1559" name="proxy.duckduckgo.jpg" descr="proxy.duckduckgo.jpg"/>
            <p:cNvPicPr>
              <a:picLocks/>
            </p:cNvPicPr>
            <p:nvPr/>
          </p:nvPicPr>
          <p:blipFill>
            <a:blip r:embed="rId3"/>
            <a:stretch>
              <a:fillRect/>
            </a:stretch>
          </p:blipFill>
          <p:spPr>
            <a:xfrm>
              <a:off x="-1" y="0"/>
              <a:ext cx="5899095" cy="5392100"/>
            </a:xfrm>
            <a:prstGeom prst="rect">
              <a:avLst/>
            </a:prstGeom>
            <a:effectLst/>
          </p:spPr>
        </p:pic>
      </p:grpSp>
    </p:spTree>
  </p:cSld>
  <p:clrMapOvr>
    <a:masterClrMapping/>
  </p:clrMapOvr>
  <p:transition spd="med"/>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3" name="Succeeding at this, the deceased arrived in the judgment hall of Osiris where he professes his innocence of all crime before 42 gods."/>
          <p:cNvSpPr txBox="1">
            <a:spLocks noGrp="1"/>
          </p:cNvSpPr>
          <p:nvPr>
            <p:ph type="body" sz="half" idx="1"/>
          </p:nvPr>
        </p:nvSpPr>
        <p:spPr>
          <a:xfrm>
            <a:off x="996950" y="990600"/>
            <a:ext cx="4897595" cy="7633693"/>
          </a:xfrm>
          <a:prstGeom prst="rect">
            <a:avLst/>
          </a:prstGeom>
        </p:spPr>
        <p:txBody>
          <a:bodyPr/>
          <a:lstStyle>
            <a:lvl1pPr>
              <a:defRPr sz="3400">
                <a:solidFill>
                  <a:srgbClr val="94E3FE"/>
                </a:solidFill>
              </a:defRPr>
            </a:lvl1pPr>
          </a:lstStyle>
          <a:p>
            <a:r>
              <a:t>Succeeding at this, the deceased arrived in the judgment hall of Osiris where he professes his innocence of all crime before 42 gods. </a:t>
            </a:r>
          </a:p>
        </p:txBody>
      </p:sp>
      <p:grpSp>
        <p:nvGrpSpPr>
          <p:cNvPr id="1566" name="IMG_0505-2.jpg"/>
          <p:cNvGrpSpPr/>
          <p:nvPr/>
        </p:nvGrpSpPr>
        <p:grpSpPr>
          <a:xfrm>
            <a:off x="6458824" y="990600"/>
            <a:ext cx="5987176" cy="7924800"/>
            <a:chOff x="0" y="0"/>
            <a:chExt cx="5987175" cy="7924800"/>
          </a:xfrm>
        </p:grpSpPr>
        <p:pic>
          <p:nvPicPr>
            <p:cNvPr id="1565" name="IMG_0505-2.jpg" descr="IMG_0505-2.jpg"/>
            <p:cNvPicPr>
              <a:picLocks noChangeAspect="1"/>
            </p:cNvPicPr>
            <p:nvPr/>
          </p:nvPicPr>
          <p:blipFill>
            <a:blip r:embed="rId2"/>
            <a:srcRect l="1116" r="73600"/>
            <a:stretch>
              <a:fillRect/>
            </a:stretch>
          </p:blipFill>
          <p:spPr>
            <a:xfrm>
              <a:off x="76200" y="63500"/>
              <a:ext cx="5847476" cy="7785100"/>
            </a:xfrm>
            <a:prstGeom prst="rect">
              <a:avLst/>
            </a:prstGeom>
            <a:ln>
              <a:noFill/>
            </a:ln>
            <a:effectLst/>
          </p:spPr>
        </p:pic>
        <p:pic>
          <p:nvPicPr>
            <p:cNvPr id="1564" name="IMG_0505-2.jpg" descr="IMG_0505-2.jpg"/>
            <p:cNvPicPr>
              <a:picLocks/>
            </p:cNvPicPr>
            <p:nvPr/>
          </p:nvPicPr>
          <p:blipFill>
            <a:blip r:embed="rId3"/>
            <a:stretch>
              <a:fillRect/>
            </a:stretch>
          </p:blipFill>
          <p:spPr>
            <a:xfrm>
              <a:off x="0" y="0"/>
              <a:ext cx="5987176" cy="7924800"/>
            </a:xfrm>
            <a:prstGeom prst="rect">
              <a:avLst/>
            </a:prstGeom>
            <a:effectLst/>
          </p:spPr>
        </p:pic>
      </p:grpSp>
    </p:spTree>
  </p:cSld>
  <p:clrMapOvr>
    <a:masterClrMapping/>
  </p:clrMapOvr>
  <p:transition spd="med"/>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8" name="The deceased testifying of his goodness before the judges"/>
          <p:cNvSpPr txBox="1">
            <a:spLocks noGrp="1"/>
          </p:cNvSpPr>
          <p:nvPr>
            <p:ph type="body" sz="quarter" idx="1"/>
          </p:nvPr>
        </p:nvSpPr>
        <p:spPr>
          <a:xfrm>
            <a:off x="1357829" y="5844579"/>
            <a:ext cx="10289142" cy="1699221"/>
          </a:xfrm>
          <a:prstGeom prst="rect">
            <a:avLst/>
          </a:prstGeom>
        </p:spPr>
        <p:txBody>
          <a:bodyPr/>
          <a:lstStyle>
            <a:lvl1pPr algn="ctr">
              <a:defRPr sz="3400">
                <a:solidFill>
                  <a:srgbClr val="94E3FE"/>
                </a:solidFill>
              </a:defRPr>
            </a:lvl1pPr>
          </a:lstStyle>
          <a:p>
            <a:r>
              <a:t>The deceased testifying of his goodness before the judges</a:t>
            </a:r>
          </a:p>
        </p:txBody>
      </p:sp>
      <p:grpSp>
        <p:nvGrpSpPr>
          <p:cNvPr id="1571" name="IMG_0505-2.jpg"/>
          <p:cNvGrpSpPr/>
          <p:nvPr/>
        </p:nvGrpSpPr>
        <p:grpSpPr>
          <a:xfrm>
            <a:off x="608656" y="1391052"/>
            <a:ext cx="11787488" cy="4275728"/>
            <a:chOff x="0" y="0"/>
            <a:chExt cx="11787487" cy="4275726"/>
          </a:xfrm>
        </p:grpSpPr>
        <p:pic>
          <p:nvPicPr>
            <p:cNvPr id="1570" name="IMG_0505-2.jpg" descr="IMG_0505-2.jpg"/>
            <p:cNvPicPr>
              <a:picLocks noChangeAspect="1"/>
            </p:cNvPicPr>
            <p:nvPr/>
          </p:nvPicPr>
          <p:blipFill>
            <a:blip r:embed="rId2"/>
            <a:srcRect l="1288" t="17881" r="20866"/>
            <a:stretch>
              <a:fillRect/>
            </a:stretch>
          </p:blipFill>
          <p:spPr>
            <a:xfrm>
              <a:off x="76200" y="63500"/>
              <a:ext cx="11647788" cy="4136027"/>
            </a:xfrm>
            <a:prstGeom prst="rect">
              <a:avLst/>
            </a:prstGeom>
            <a:ln>
              <a:noFill/>
            </a:ln>
            <a:effectLst/>
          </p:spPr>
        </p:pic>
        <p:pic>
          <p:nvPicPr>
            <p:cNvPr id="1569" name="IMG_0505-2.jpg" descr="IMG_0505-2.jpg"/>
            <p:cNvPicPr>
              <a:picLocks/>
            </p:cNvPicPr>
            <p:nvPr/>
          </p:nvPicPr>
          <p:blipFill>
            <a:blip r:embed="rId3"/>
            <a:stretch>
              <a:fillRect/>
            </a:stretch>
          </p:blipFill>
          <p:spPr>
            <a:xfrm>
              <a:off x="-1" y="0"/>
              <a:ext cx="11787489" cy="4275728"/>
            </a:xfrm>
            <a:prstGeom prst="rect">
              <a:avLst/>
            </a:prstGeom>
            <a:effectLst/>
          </p:spPr>
        </p:pic>
      </p:grpSp>
    </p:spTree>
  </p:cSld>
  <p:clrMapOvr>
    <a:masterClrMapping/>
  </p:clrMapOvr>
  <p:transition spd="med"/>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3" name="Among other things, he must profess, “I have not done evil against men. I have not stolen. I have not spoken lies. I have not acted crookedly. ... I have not done what the gods detest. ... I have not caused anyone sorrow.”"/>
          <p:cNvSpPr txBox="1">
            <a:spLocks noGrp="1"/>
          </p:cNvSpPr>
          <p:nvPr>
            <p:ph type="body" sz="half" idx="1"/>
          </p:nvPr>
        </p:nvSpPr>
        <p:spPr>
          <a:xfrm>
            <a:off x="1357829" y="5768379"/>
            <a:ext cx="10289142" cy="2956521"/>
          </a:xfrm>
          <a:prstGeom prst="rect">
            <a:avLst/>
          </a:prstGeom>
        </p:spPr>
        <p:txBody>
          <a:bodyPr/>
          <a:lstStyle>
            <a:lvl1pPr algn="ctr">
              <a:defRPr sz="3400">
                <a:solidFill>
                  <a:srgbClr val="94E3FE"/>
                </a:solidFill>
              </a:defRPr>
            </a:lvl1pPr>
          </a:lstStyle>
          <a:p>
            <a:r>
              <a:t>Among other things, he must profess, “I have not done evil against men. I have not stolen. I have not spoken lies. I have not acted crookedly. ... I have not done what the gods detest. ... I have not caused anyone sorrow.”</a:t>
            </a:r>
          </a:p>
        </p:txBody>
      </p:sp>
      <p:grpSp>
        <p:nvGrpSpPr>
          <p:cNvPr id="1576" name="IMG_0505-2.jpg"/>
          <p:cNvGrpSpPr/>
          <p:nvPr/>
        </p:nvGrpSpPr>
        <p:grpSpPr>
          <a:xfrm>
            <a:off x="608656" y="1391052"/>
            <a:ext cx="11787488" cy="4275728"/>
            <a:chOff x="0" y="0"/>
            <a:chExt cx="11787487" cy="4275726"/>
          </a:xfrm>
        </p:grpSpPr>
        <p:pic>
          <p:nvPicPr>
            <p:cNvPr id="1575" name="IMG_0505-2.jpg" descr="IMG_0505-2.jpg"/>
            <p:cNvPicPr>
              <a:picLocks noChangeAspect="1"/>
            </p:cNvPicPr>
            <p:nvPr/>
          </p:nvPicPr>
          <p:blipFill>
            <a:blip r:embed="rId2"/>
            <a:srcRect l="1288" t="17881" r="20866"/>
            <a:stretch>
              <a:fillRect/>
            </a:stretch>
          </p:blipFill>
          <p:spPr>
            <a:xfrm>
              <a:off x="76200" y="63500"/>
              <a:ext cx="11647788" cy="4136027"/>
            </a:xfrm>
            <a:prstGeom prst="rect">
              <a:avLst/>
            </a:prstGeom>
            <a:ln>
              <a:noFill/>
            </a:ln>
            <a:effectLst/>
          </p:spPr>
        </p:pic>
        <p:pic>
          <p:nvPicPr>
            <p:cNvPr id="1574" name="IMG_0505-2.jpg" descr="IMG_0505-2.jpg"/>
            <p:cNvPicPr>
              <a:picLocks/>
            </p:cNvPicPr>
            <p:nvPr/>
          </p:nvPicPr>
          <p:blipFill>
            <a:blip r:embed="rId3"/>
            <a:stretch>
              <a:fillRect/>
            </a:stretch>
          </p:blipFill>
          <p:spPr>
            <a:xfrm>
              <a:off x="-1" y="0"/>
              <a:ext cx="11787489" cy="4275728"/>
            </a:xfrm>
            <a:prstGeom prst="rect">
              <a:avLst/>
            </a:prstGeom>
            <a:effectLst/>
          </p:spPr>
        </p:pic>
      </p:grpSp>
    </p:spTree>
  </p:cSld>
  <p:clrMapOvr>
    <a:masterClrMapping/>
  </p:clrMapOvr>
  <p:transition spd="med"/>
</p:sld>
</file>

<file path=ppt/slides/slide2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8" name="Of course, no man is guiltless of sin, so this is an impossible profession."/>
          <p:cNvSpPr txBox="1">
            <a:spLocks noGrp="1"/>
          </p:cNvSpPr>
          <p:nvPr>
            <p:ph type="body" sz="half" idx="1"/>
          </p:nvPr>
        </p:nvSpPr>
        <p:spPr>
          <a:xfrm>
            <a:off x="1073150" y="990600"/>
            <a:ext cx="4897595" cy="7633693"/>
          </a:xfrm>
          <a:prstGeom prst="rect">
            <a:avLst/>
          </a:prstGeom>
        </p:spPr>
        <p:txBody>
          <a:bodyPr/>
          <a:lstStyle>
            <a:lvl1pPr>
              <a:defRPr sz="3400">
                <a:solidFill>
                  <a:srgbClr val="94E3FE"/>
                </a:solidFill>
              </a:defRPr>
            </a:lvl1pPr>
          </a:lstStyle>
          <a:p>
            <a:r>
              <a:t>Of course, no man is guiltless of sin, so this is an impossible profession. </a:t>
            </a:r>
          </a:p>
        </p:txBody>
      </p:sp>
      <p:grpSp>
        <p:nvGrpSpPr>
          <p:cNvPr id="1581" name="IMG_0505-2.jpg"/>
          <p:cNvGrpSpPr/>
          <p:nvPr/>
        </p:nvGrpSpPr>
        <p:grpSpPr>
          <a:xfrm>
            <a:off x="6458824" y="990600"/>
            <a:ext cx="5987176" cy="7924800"/>
            <a:chOff x="0" y="0"/>
            <a:chExt cx="5987175" cy="7924800"/>
          </a:xfrm>
        </p:grpSpPr>
        <p:pic>
          <p:nvPicPr>
            <p:cNvPr id="1580" name="IMG_0505-2.jpg" descr="IMG_0505-2.jpg"/>
            <p:cNvPicPr>
              <a:picLocks noChangeAspect="1"/>
            </p:cNvPicPr>
            <p:nvPr/>
          </p:nvPicPr>
          <p:blipFill>
            <a:blip r:embed="rId2"/>
            <a:srcRect l="1116" r="73600"/>
            <a:stretch>
              <a:fillRect/>
            </a:stretch>
          </p:blipFill>
          <p:spPr>
            <a:xfrm>
              <a:off x="76200" y="63500"/>
              <a:ext cx="5847476" cy="7785100"/>
            </a:xfrm>
            <a:prstGeom prst="rect">
              <a:avLst/>
            </a:prstGeom>
            <a:ln>
              <a:noFill/>
            </a:ln>
            <a:effectLst/>
          </p:spPr>
        </p:pic>
        <p:pic>
          <p:nvPicPr>
            <p:cNvPr id="1579" name="IMG_0505-2.jpg" descr="IMG_0505-2.jpg"/>
            <p:cNvPicPr>
              <a:picLocks/>
            </p:cNvPicPr>
            <p:nvPr/>
          </p:nvPicPr>
          <p:blipFill>
            <a:blip r:embed="rId3"/>
            <a:stretch>
              <a:fillRect/>
            </a:stretch>
          </p:blipFill>
          <p:spPr>
            <a:xfrm>
              <a:off x="0" y="0"/>
              <a:ext cx="5987176" cy="7924800"/>
            </a:xfrm>
            <a:prstGeom prst="rect">
              <a:avLst/>
            </a:prstGeom>
            <a:effectLst/>
          </p:spPr>
        </p:pic>
      </p:grpSp>
    </p:spTree>
  </p:cSld>
  <p:clrMapOvr>
    <a:masterClrMapping/>
  </p:clrMapOvr>
  <p:transition spd="med"/>
</p:sld>
</file>

<file path=ppt/slides/slide2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3" name="The Egyptians could have and should have known this. Their own hearts testified of their sin."/>
          <p:cNvSpPr txBox="1">
            <a:spLocks noGrp="1"/>
          </p:cNvSpPr>
          <p:nvPr>
            <p:ph type="body" sz="half" idx="1"/>
          </p:nvPr>
        </p:nvSpPr>
        <p:spPr>
          <a:xfrm>
            <a:off x="1073150" y="990600"/>
            <a:ext cx="4897595" cy="7633693"/>
          </a:xfrm>
          <a:prstGeom prst="rect">
            <a:avLst/>
          </a:prstGeom>
        </p:spPr>
        <p:txBody>
          <a:bodyPr/>
          <a:lstStyle>
            <a:lvl1pPr>
              <a:defRPr sz="3400">
                <a:solidFill>
                  <a:srgbClr val="94E3FE"/>
                </a:solidFill>
              </a:defRPr>
            </a:lvl1pPr>
          </a:lstStyle>
          <a:p>
            <a:r>
              <a:t>The Egyptians could have and should have known this. Their own hearts testified of their sin. </a:t>
            </a:r>
          </a:p>
        </p:txBody>
      </p:sp>
      <p:grpSp>
        <p:nvGrpSpPr>
          <p:cNvPr id="1586" name="IMG_0505-2.jpg"/>
          <p:cNvGrpSpPr/>
          <p:nvPr/>
        </p:nvGrpSpPr>
        <p:grpSpPr>
          <a:xfrm>
            <a:off x="6458824" y="990600"/>
            <a:ext cx="5987176" cy="7924800"/>
            <a:chOff x="0" y="0"/>
            <a:chExt cx="5987175" cy="7924800"/>
          </a:xfrm>
        </p:grpSpPr>
        <p:pic>
          <p:nvPicPr>
            <p:cNvPr id="1585" name="IMG_0505-2.jpg" descr="IMG_0505-2.jpg"/>
            <p:cNvPicPr>
              <a:picLocks noChangeAspect="1"/>
            </p:cNvPicPr>
            <p:nvPr/>
          </p:nvPicPr>
          <p:blipFill>
            <a:blip r:embed="rId2"/>
            <a:srcRect l="1116" r="73600"/>
            <a:stretch>
              <a:fillRect/>
            </a:stretch>
          </p:blipFill>
          <p:spPr>
            <a:xfrm>
              <a:off x="76200" y="63500"/>
              <a:ext cx="5847476" cy="7785100"/>
            </a:xfrm>
            <a:prstGeom prst="rect">
              <a:avLst/>
            </a:prstGeom>
            <a:ln>
              <a:noFill/>
            </a:ln>
            <a:effectLst/>
          </p:spPr>
        </p:pic>
        <p:pic>
          <p:nvPicPr>
            <p:cNvPr id="1584" name="IMG_0505-2.jpg" descr="IMG_0505-2.jpg"/>
            <p:cNvPicPr>
              <a:picLocks/>
            </p:cNvPicPr>
            <p:nvPr/>
          </p:nvPicPr>
          <p:blipFill>
            <a:blip r:embed="rId3"/>
            <a:stretch>
              <a:fillRect/>
            </a:stretch>
          </p:blipFill>
          <p:spPr>
            <a:xfrm>
              <a:off x="0" y="0"/>
              <a:ext cx="5987176" cy="7924800"/>
            </a:xfrm>
            <a:prstGeom prst="rect">
              <a:avLst/>
            </a:prstGeom>
            <a:effectLst/>
          </p:spPr>
        </p:pic>
      </p:grpSp>
    </p:spTree>
  </p:cSld>
  <p:clrMapOvr>
    <a:masterClrMapping/>
  </p:clrMapOvr>
  <p:transition spd="med"/>
</p:sld>
</file>

<file path=ppt/slides/slide2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8" name="“For when the Gentiles, which have not the law, do by nature the things contained in the law, these, having not the law, are a law unto themselves. Which shew the work of the law written in their hearts, their conscience also bearing them witness, and th"/>
          <p:cNvSpPr txBox="1">
            <a:spLocks noGrp="1"/>
          </p:cNvSpPr>
          <p:nvPr>
            <p:ph type="body" sz="half" idx="1"/>
          </p:nvPr>
        </p:nvSpPr>
        <p:spPr>
          <a:xfrm>
            <a:off x="1073150" y="990600"/>
            <a:ext cx="5958441" cy="8062417"/>
          </a:xfrm>
          <a:prstGeom prst="rect">
            <a:avLst/>
          </a:prstGeom>
        </p:spPr>
        <p:txBody>
          <a:bodyPr/>
          <a:lstStyle>
            <a:lvl1pPr>
              <a:defRPr sz="3400">
                <a:solidFill>
                  <a:srgbClr val="FFFFFF"/>
                </a:solidFill>
              </a:defRPr>
            </a:lvl1pPr>
          </a:lstStyle>
          <a:p>
            <a:r>
              <a:t>“For when the Gentiles, which have not the law, do by nature the things contained in the law, these, having not the law, are a law unto themselves. Which shew the work of the law written in their hearts, their conscience also bearing them witness, and their thoughts the mean while accusing or else excusing one another” (Ro. 2:14-15)</a:t>
            </a:r>
          </a:p>
        </p:txBody>
      </p:sp>
      <p:grpSp>
        <p:nvGrpSpPr>
          <p:cNvPr id="1591" name="IMG_0505-2.jpg"/>
          <p:cNvGrpSpPr/>
          <p:nvPr/>
        </p:nvGrpSpPr>
        <p:grpSpPr>
          <a:xfrm>
            <a:off x="7370963" y="990599"/>
            <a:ext cx="5075038" cy="6710416"/>
            <a:chOff x="0" y="0"/>
            <a:chExt cx="5075036" cy="6710414"/>
          </a:xfrm>
        </p:grpSpPr>
        <p:pic>
          <p:nvPicPr>
            <p:cNvPr id="1590" name="IMG_0505-2.jpg" descr="IMG_0505-2.jpg"/>
            <p:cNvPicPr>
              <a:picLocks noChangeAspect="1"/>
            </p:cNvPicPr>
            <p:nvPr/>
          </p:nvPicPr>
          <p:blipFill>
            <a:blip r:embed="rId2"/>
            <a:srcRect l="1116" r="73600"/>
            <a:stretch>
              <a:fillRect/>
            </a:stretch>
          </p:blipFill>
          <p:spPr>
            <a:xfrm>
              <a:off x="76200" y="63500"/>
              <a:ext cx="4935337" cy="6570715"/>
            </a:xfrm>
            <a:prstGeom prst="rect">
              <a:avLst/>
            </a:prstGeom>
            <a:ln>
              <a:noFill/>
            </a:ln>
            <a:effectLst/>
          </p:spPr>
        </p:pic>
        <p:pic>
          <p:nvPicPr>
            <p:cNvPr id="1589" name="IMG_0505-2.jpg" descr="IMG_0505-2.jpg"/>
            <p:cNvPicPr>
              <a:picLocks/>
            </p:cNvPicPr>
            <p:nvPr/>
          </p:nvPicPr>
          <p:blipFill>
            <a:blip r:embed="rId3"/>
            <a:stretch>
              <a:fillRect/>
            </a:stretch>
          </p:blipFill>
          <p:spPr>
            <a:xfrm>
              <a:off x="-1" y="-1"/>
              <a:ext cx="5075038" cy="6710416"/>
            </a:xfrm>
            <a:prstGeom prst="rect">
              <a:avLst/>
            </a:prstGeom>
            <a:effectLst/>
          </p:spPr>
        </p:pic>
      </p:grpSp>
    </p:spTree>
  </p:cSld>
  <p:clrMapOvr>
    <a:masterClrMapping/>
  </p:clrMapOvr>
  <p:transition spd="med"/>
</p:sld>
</file>

<file path=ppt/slides/slide2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3" name="And the truth was available through the prophetic lineage of Shem. Job, who lived after the Flood, said,…"/>
          <p:cNvSpPr txBox="1">
            <a:spLocks noGrp="1"/>
          </p:cNvSpPr>
          <p:nvPr>
            <p:ph type="body" sz="half" idx="1"/>
          </p:nvPr>
        </p:nvSpPr>
        <p:spPr>
          <a:xfrm>
            <a:off x="1022350" y="990600"/>
            <a:ext cx="4897595" cy="7633693"/>
          </a:xfrm>
          <a:prstGeom prst="rect">
            <a:avLst/>
          </a:prstGeom>
        </p:spPr>
        <p:txBody>
          <a:bodyPr/>
          <a:lstStyle/>
          <a:p>
            <a:pPr>
              <a:defRPr sz="3400">
                <a:solidFill>
                  <a:srgbClr val="94E3FE"/>
                </a:solidFill>
              </a:defRPr>
            </a:pPr>
            <a:r>
              <a:t>And the truth was available through the prophetic lineage of Shem. Job, who lived after the Flood, said, </a:t>
            </a:r>
          </a:p>
          <a:p>
            <a:pPr>
              <a:defRPr sz="3400">
                <a:solidFill>
                  <a:srgbClr val="94E3FE"/>
                </a:solidFill>
              </a:defRPr>
            </a:pPr>
            <a:endParaRPr/>
          </a:p>
          <a:p>
            <a:pPr>
              <a:defRPr sz="3400">
                <a:solidFill>
                  <a:srgbClr val="94E3FE"/>
                </a:solidFill>
              </a:defRPr>
            </a:pPr>
            <a:r>
              <a:rPr>
                <a:solidFill>
                  <a:srgbClr val="FFFFFF"/>
                </a:solidFill>
              </a:rPr>
              <a:t>“What is man, that he should be clean? and he which is born of a woman, that he should be righteous?” (Job 15:14).</a:t>
            </a:r>
          </a:p>
        </p:txBody>
      </p:sp>
      <p:grpSp>
        <p:nvGrpSpPr>
          <p:cNvPr id="1596" name="IMG_0505-2.jpg"/>
          <p:cNvGrpSpPr/>
          <p:nvPr/>
        </p:nvGrpSpPr>
        <p:grpSpPr>
          <a:xfrm>
            <a:off x="6502399" y="990599"/>
            <a:ext cx="5768522" cy="7633694"/>
            <a:chOff x="0" y="0"/>
            <a:chExt cx="5768520" cy="7633692"/>
          </a:xfrm>
        </p:grpSpPr>
        <p:pic>
          <p:nvPicPr>
            <p:cNvPr id="1595" name="IMG_0505-2.jpg" descr="IMG_0505-2.jpg"/>
            <p:cNvPicPr>
              <a:picLocks noChangeAspect="1"/>
            </p:cNvPicPr>
            <p:nvPr/>
          </p:nvPicPr>
          <p:blipFill>
            <a:blip r:embed="rId2"/>
            <a:srcRect l="1116" r="73600"/>
            <a:stretch>
              <a:fillRect/>
            </a:stretch>
          </p:blipFill>
          <p:spPr>
            <a:xfrm>
              <a:off x="76200" y="63500"/>
              <a:ext cx="5628821" cy="7493993"/>
            </a:xfrm>
            <a:prstGeom prst="rect">
              <a:avLst/>
            </a:prstGeom>
            <a:ln>
              <a:noFill/>
            </a:ln>
            <a:effectLst/>
          </p:spPr>
        </p:pic>
        <p:pic>
          <p:nvPicPr>
            <p:cNvPr id="1594" name="IMG_0505-2.jpg" descr="IMG_0505-2.jpg"/>
            <p:cNvPicPr>
              <a:picLocks/>
            </p:cNvPicPr>
            <p:nvPr/>
          </p:nvPicPr>
          <p:blipFill>
            <a:blip r:embed="rId3"/>
            <a:stretch>
              <a:fillRect/>
            </a:stretch>
          </p:blipFill>
          <p:spPr>
            <a:xfrm>
              <a:off x="0" y="-1"/>
              <a:ext cx="5768521" cy="7633694"/>
            </a:xfrm>
            <a:prstGeom prst="rect">
              <a:avLst/>
            </a:prstGeom>
            <a:effectLst/>
          </p:spPr>
        </p:pic>
      </p:grpSp>
    </p:spTree>
  </p:cSld>
  <p:clrMapOvr>
    <a:masterClrMapping/>
  </p:clrMapOvr>
  <p:transition spd="med"/>
</p:sld>
</file>

<file path=ppt/slides/slide2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8" name="After professing his innocence before the gods, the heart of the deceased was weighed to judge the truth of its profession."/>
          <p:cNvSpPr txBox="1">
            <a:spLocks noGrp="1"/>
          </p:cNvSpPr>
          <p:nvPr>
            <p:ph type="body" sz="half" idx="1"/>
          </p:nvPr>
        </p:nvSpPr>
        <p:spPr>
          <a:xfrm>
            <a:off x="1357829" y="6987579"/>
            <a:ext cx="10289142" cy="2956521"/>
          </a:xfrm>
          <a:prstGeom prst="rect">
            <a:avLst/>
          </a:prstGeom>
        </p:spPr>
        <p:txBody>
          <a:bodyPr/>
          <a:lstStyle>
            <a:lvl1pPr algn="ctr">
              <a:defRPr sz="3400">
                <a:solidFill>
                  <a:srgbClr val="94E3FE"/>
                </a:solidFill>
              </a:defRPr>
            </a:lvl1pPr>
          </a:lstStyle>
          <a:p>
            <a:r>
              <a:t>After professing his innocence before the gods, the heart of the deceased was weighed to judge the truth of its profession.</a:t>
            </a:r>
          </a:p>
        </p:txBody>
      </p:sp>
      <p:grpSp>
        <p:nvGrpSpPr>
          <p:cNvPr id="1601" name="IMG_0499.jpeg"/>
          <p:cNvGrpSpPr/>
          <p:nvPr/>
        </p:nvGrpSpPr>
        <p:grpSpPr>
          <a:xfrm>
            <a:off x="608656" y="663660"/>
            <a:ext cx="11787488" cy="6136912"/>
            <a:chOff x="0" y="0"/>
            <a:chExt cx="11787487" cy="6136911"/>
          </a:xfrm>
        </p:grpSpPr>
        <p:pic>
          <p:nvPicPr>
            <p:cNvPr id="1600" name="IMG_0499.jpeg" descr="IMG_0499.jpeg"/>
            <p:cNvPicPr>
              <a:picLocks noChangeAspect="1"/>
            </p:cNvPicPr>
            <p:nvPr/>
          </p:nvPicPr>
          <p:blipFill>
            <a:blip r:embed="rId2"/>
            <a:srcRect/>
            <a:stretch>
              <a:fillRect/>
            </a:stretch>
          </p:blipFill>
          <p:spPr>
            <a:xfrm>
              <a:off x="76200" y="63500"/>
              <a:ext cx="11647788" cy="5997212"/>
            </a:xfrm>
            <a:prstGeom prst="rect">
              <a:avLst/>
            </a:prstGeom>
            <a:ln>
              <a:noFill/>
            </a:ln>
            <a:effectLst/>
          </p:spPr>
        </p:pic>
        <p:pic>
          <p:nvPicPr>
            <p:cNvPr id="1599" name="IMG_0499.jpeg" descr="IMG_0499.jpeg"/>
            <p:cNvPicPr>
              <a:picLocks/>
            </p:cNvPicPr>
            <p:nvPr/>
          </p:nvPicPr>
          <p:blipFill>
            <a:blip r:embed="rId3"/>
            <a:stretch>
              <a:fillRect/>
            </a:stretch>
          </p:blipFill>
          <p:spPr>
            <a:xfrm>
              <a:off x="0" y="0"/>
              <a:ext cx="11787488" cy="6136912"/>
            </a:xfrm>
            <a:prstGeom prst="rect">
              <a:avLst/>
            </a:prstGeom>
            <a:effectLst/>
          </p:spPr>
        </p:pic>
      </p:grpSp>
    </p:spTree>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3" name="British musem egypt 44.jpg" descr="British musem egypt 44.jpg"/>
          <p:cNvPicPr>
            <a:picLocks noGrp="1"/>
          </p:cNvPicPr>
          <p:nvPr>
            <p:ph type="pic" idx="21"/>
          </p:nvPr>
        </p:nvPicPr>
        <p:blipFill>
          <a:blip r:embed="rId2"/>
          <a:stretch>
            <a:fillRect/>
          </a:stretch>
        </p:blipFill>
        <p:spPr>
          <a:xfrm>
            <a:off x="7196835" y="787400"/>
            <a:ext cx="5033265" cy="6654800"/>
          </a:xfrm>
          <a:prstGeom prst="rect">
            <a:avLst/>
          </a:prstGeom>
        </p:spPr>
      </p:pic>
      <p:sp>
        <p:nvSpPr>
          <p:cNvPr id="434" name="Egypt’s History"/>
          <p:cNvSpPr txBox="1">
            <a:spLocks noGrp="1"/>
          </p:cNvSpPr>
          <p:nvPr>
            <p:ph type="title"/>
          </p:nvPr>
        </p:nvSpPr>
        <p:spPr>
          <a:xfrm>
            <a:off x="749300" y="571500"/>
            <a:ext cx="6269736" cy="2870200"/>
          </a:xfrm>
          <a:prstGeom prst="rect">
            <a:avLst/>
          </a:prstGeom>
        </p:spPr>
        <p:txBody>
          <a:bodyPr/>
          <a:lstStyle>
            <a:lvl1pPr>
              <a:defRPr sz="6400"/>
            </a:lvl1pPr>
          </a:lstStyle>
          <a:p>
            <a:r>
              <a:t>Egypt’s History</a:t>
            </a:r>
          </a:p>
        </p:txBody>
      </p:sp>
    </p:spTree>
  </p:cSld>
  <p:clrMapOvr>
    <a:masterClrMapping/>
  </p:clrMapOvr>
  <p:transition spd="med"/>
</p:sld>
</file>

<file path=ppt/slides/slide2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3" name="The heart of the deceased was weighed on a scale against an ostrich feather representing Maat, the goddess of truth and justice."/>
          <p:cNvSpPr txBox="1">
            <a:spLocks noGrp="1"/>
          </p:cNvSpPr>
          <p:nvPr>
            <p:ph type="body" sz="half" idx="1"/>
          </p:nvPr>
        </p:nvSpPr>
        <p:spPr>
          <a:xfrm>
            <a:off x="690405" y="1068288"/>
            <a:ext cx="3968710" cy="7642424"/>
          </a:xfrm>
          <a:prstGeom prst="rect">
            <a:avLst/>
          </a:prstGeom>
        </p:spPr>
        <p:txBody>
          <a:bodyPr/>
          <a:lstStyle>
            <a:lvl1pPr>
              <a:defRPr sz="3400">
                <a:solidFill>
                  <a:srgbClr val="94E3FE"/>
                </a:solidFill>
              </a:defRPr>
            </a:lvl1pPr>
          </a:lstStyle>
          <a:p>
            <a:r>
              <a:t>The heart of the deceased was weighed on a scale against an ostrich feather representing Maat, the goddess of truth and justice. </a:t>
            </a:r>
          </a:p>
        </p:txBody>
      </p:sp>
      <p:grpSp>
        <p:nvGrpSpPr>
          <p:cNvPr id="1606" name="IMG_0499.jpeg"/>
          <p:cNvGrpSpPr/>
          <p:nvPr/>
        </p:nvGrpSpPr>
        <p:grpSpPr>
          <a:xfrm>
            <a:off x="4913113" y="1156622"/>
            <a:ext cx="7663690" cy="7890512"/>
            <a:chOff x="0" y="0"/>
            <a:chExt cx="7663688" cy="7890511"/>
          </a:xfrm>
        </p:grpSpPr>
        <p:pic>
          <p:nvPicPr>
            <p:cNvPr id="1605" name="IMG_0499.jpeg" descr="IMG_0499.jpeg"/>
            <p:cNvPicPr>
              <a:picLocks noChangeAspect="1"/>
            </p:cNvPicPr>
            <p:nvPr/>
          </p:nvPicPr>
          <p:blipFill>
            <a:blip r:embed="rId2"/>
            <a:srcRect l="31743" r="18275"/>
            <a:stretch>
              <a:fillRect/>
            </a:stretch>
          </p:blipFill>
          <p:spPr>
            <a:xfrm>
              <a:off x="76200" y="63500"/>
              <a:ext cx="7523989" cy="7750812"/>
            </a:xfrm>
            <a:prstGeom prst="rect">
              <a:avLst/>
            </a:prstGeom>
            <a:ln>
              <a:noFill/>
            </a:ln>
            <a:effectLst/>
          </p:spPr>
        </p:pic>
        <p:pic>
          <p:nvPicPr>
            <p:cNvPr id="1604" name="IMG_0499.jpeg" descr="IMG_0499.jpeg"/>
            <p:cNvPicPr>
              <a:picLocks/>
            </p:cNvPicPr>
            <p:nvPr/>
          </p:nvPicPr>
          <p:blipFill>
            <a:blip r:embed="rId3"/>
            <a:stretch>
              <a:fillRect/>
            </a:stretch>
          </p:blipFill>
          <p:spPr>
            <a:xfrm>
              <a:off x="-1" y="-1"/>
              <a:ext cx="7663689" cy="7890513"/>
            </a:xfrm>
            <a:prstGeom prst="rect">
              <a:avLst/>
            </a:prstGeom>
            <a:effectLst/>
          </p:spPr>
        </p:pic>
      </p:grpSp>
      <p:sp>
        <p:nvSpPr>
          <p:cNvPr id="1607" name="maat"/>
          <p:cNvSpPr txBox="1"/>
          <p:nvPr/>
        </p:nvSpPr>
        <p:spPr>
          <a:xfrm>
            <a:off x="10918681" y="6917440"/>
            <a:ext cx="1543795" cy="6564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000">
                <a:solidFill>
                  <a:srgbClr val="000000"/>
                </a:solidFill>
              </a:defRPr>
            </a:lvl1pPr>
          </a:lstStyle>
          <a:p>
            <a:r>
              <a:t>maat</a:t>
            </a:r>
          </a:p>
        </p:txBody>
      </p:sp>
      <p:sp>
        <p:nvSpPr>
          <p:cNvPr id="1608" name="heart"/>
          <p:cNvSpPr txBox="1"/>
          <p:nvPr/>
        </p:nvSpPr>
        <p:spPr>
          <a:xfrm>
            <a:off x="5180244" y="8130951"/>
            <a:ext cx="1864024" cy="6564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000">
                <a:solidFill>
                  <a:srgbClr val="000000"/>
                </a:solidFill>
              </a:defRPr>
            </a:lvl1pPr>
          </a:lstStyle>
          <a:p>
            <a:r>
              <a:t>heart</a:t>
            </a:r>
          </a:p>
        </p:txBody>
      </p:sp>
    </p:spTree>
  </p:cSld>
  <p:clrMapOvr>
    <a:masterClrMapping/>
  </p:clrMapOvr>
  <p:transition spd="med"/>
</p:sld>
</file>

<file path=ppt/slides/slide2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12" name="IMG_0499.jpeg"/>
          <p:cNvGrpSpPr/>
          <p:nvPr/>
        </p:nvGrpSpPr>
        <p:grpSpPr>
          <a:xfrm>
            <a:off x="5298296" y="1388043"/>
            <a:ext cx="6868305" cy="7071150"/>
            <a:chOff x="0" y="0"/>
            <a:chExt cx="6868304" cy="7071149"/>
          </a:xfrm>
        </p:grpSpPr>
        <p:pic>
          <p:nvPicPr>
            <p:cNvPr id="1611" name="IMG_0499.jpeg" descr="IMG_0499.jpeg"/>
            <p:cNvPicPr>
              <a:picLocks noChangeAspect="1"/>
            </p:cNvPicPr>
            <p:nvPr/>
          </p:nvPicPr>
          <p:blipFill>
            <a:blip r:embed="rId2"/>
            <a:srcRect l="31743" r="18275"/>
            <a:stretch>
              <a:fillRect/>
            </a:stretch>
          </p:blipFill>
          <p:spPr>
            <a:xfrm>
              <a:off x="76200" y="63500"/>
              <a:ext cx="6728605" cy="6931450"/>
            </a:xfrm>
            <a:prstGeom prst="rect">
              <a:avLst/>
            </a:prstGeom>
            <a:ln>
              <a:noFill/>
            </a:ln>
            <a:effectLst/>
          </p:spPr>
        </p:pic>
        <p:pic>
          <p:nvPicPr>
            <p:cNvPr id="1610" name="IMG_0499.jpeg" descr="IMG_0499.jpeg"/>
            <p:cNvPicPr>
              <a:picLocks/>
            </p:cNvPicPr>
            <p:nvPr/>
          </p:nvPicPr>
          <p:blipFill>
            <a:blip r:embed="rId3"/>
            <a:stretch>
              <a:fillRect/>
            </a:stretch>
          </p:blipFill>
          <p:spPr>
            <a:xfrm>
              <a:off x="-1" y="-1"/>
              <a:ext cx="6868305" cy="7071150"/>
            </a:xfrm>
            <a:prstGeom prst="rect">
              <a:avLst/>
            </a:prstGeom>
            <a:effectLst/>
          </p:spPr>
        </p:pic>
      </p:grpSp>
      <p:sp>
        <p:nvSpPr>
          <p:cNvPr id="1613" name="This process was overseen by Anubis, the jackal-headed god."/>
          <p:cNvSpPr txBox="1">
            <a:spLocks noGrp="1"/>
          </p:cNvSpPr>
          <p:nvPr>
            <p:ph type="body" sz="half" idx="1"/>
          </p:nvPr>
        </p:nvSpPr>
        <p:spPr>
          <a:xfrm>
            <a:off x="717550" y="1384300"/>
            <a:ext cx="4441684" cy="7633693"/>
          </a:xfrm>
          <a:prstGeom prst="rect">
            <a:avLst/>
          </a:prstGeom>
        </p:spPr>
        <p:txBody>
          <a:bodyPr/>
          <a:lstStyle>
            <a:lvl1pPr>
              <a:defRPr sz="3400">
                <a:solidFill>
                  <a:srgbClr val="94E3FE"/>
                </a:solidFill>
              </a:defRPr>
            </a:lvl1pPr>
          </a:lstStyle>
          <a:p>
            <a:r>
              <a:t>This process was overseen by Anubis, the jackal-headed god.</a:t>
            </a:r>
          </a:p>
        </p:txBody>
      </p:sp>
      <p:sp>
        <p:nvSpPr>
          <p:cNvPr id="1614" name="anubis"/>
          <p:cNvSpPr txBox="1"/>
          <p:nvPr/>
        </p:nvSpPr>
        <p:spPr>
          <a:xfrm>
            <a:off x="5753291" y="4332324"/>
            <a:ext cx="1866975" cy="6200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600">
                <a:solidFill>
                  <a:srgbClr val="000000"/>
                </a:solidFill>
              </a:defRPr>
            </a:lvl1pPr>
          </a:lstStyle>
          <a:p>
            <a:r>
              <a:t>anubis</a:t>
            </a:r>
          </a:p>
        </p:txBody>
      </p:sp>
    </p:spTree>
  </p:cSld>
  <p:clrMapOvr>
    <a:masterClrMapping/>
  </p:clrMapOvr>
  <p:transition spd="med"/>
</p:sld>
</file>

<file path=ppt/slides/slide2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18" name="IMG_0499.jpeg"/>
          <p:cNvGrpSpPr/>
          <p:nvPr/>
        </p:nvGrpSpPr>
        <p:grpSpPr>
          <a:xfrm>
            <a:off x="2320243" y="1054201"/>
            <a:ext cx="8364314" cy="6316149"/>
            <a:chOff x="0" y="0"/>
            <a:chExt cx="8364312" cy="6316148"/>
          </a:xfrm>
        </p:grpSpPr>
        <p:pic>
          <p:nvPicPr>
            <p:cNvPr id="1617" name="IMG_0499.jpeg" descr="IMG_0499.jpeg"/>
            <p:cNvPicPr>
              <a:picLocks noChangeAspect="1"/>
            </p:cNvPicPr>
            <p:nvPr/>
          </p:nvPicPr>
          <p:blipFill>
            <a:blip r:embed="rId2"/>
            <a:srcRect l="31438"/>
            <a:stretch>
              <a:fillRect/>
            </a:stretch>
          </p:blipFill>
          <p:spPr>
            <a:xfrm>
              <a:off x="76200" y="63500"/>
              <a:ext cx="8224613" cy="6176449"/>
            </a:xfrm>
            <a:prstGeom prst="rect">
              <a:avLst/>
            </a:prstGeom>
            <a:ln>
              <a:noFill/>
            </a:ln>
            <a:effectLst/>
          </p:spPr>
        </p:pic>
        <p:pic>
          <p:nvPicPr>
            <p:cNvPr id="1616" name="IMG_0499.jpeg" descr="IMG_0499.jpeg"/>
            <p:cNvPicPr>
              <a:picLocks/>
            </p:cNvPicPr>
            <p:nvPr/>
          </p:nvPicPr>
          <p:blipFill>
            <a:blip r:embed="rId3"/>
            <a:stretch>
              <a:fillRect/>
            </a:stretch>
          </p:blipFill>
          <p:spPr>
            <a:xfrm>
              <a:off x="0" y="0"/>
              <a:ext cx="8364313" cy="6316149"/>
            </a:xfrm>
            <a:prstGeom prst="rect">
              <a:avLst/>
            </a:prstGeom>
            <a:effectLst/>
          </p:spPr>
        </p:pic>
      </p:grpSp>
      <p:sp>
        <p:nvSpPr>
          <p:cNvPr id="1619" name="The judgment was recorded by Thoth, the god of writing (depicted as a human with the head of an ibis)."/>
          <p:cNvSpPr txBox="1">
            <a:spLocks noGrp="1"/>
          </p:cNvSpPr>
          <p:nvPr>
            <p:ph type="body" sz="quarter" idx="1"/>
          </p:nvPr>
        </p:nvSpPr>
        <p:spPr>
          <a:xfrm>
            <a:off x="2123734" y="7579617"/>
            <a:ext cx="8757332" cy="1694459"/>
          </a:xfrm>
          <a:prstGeom prst="rect">
            <a:avLst/>
          </a:prstGeom>
        </p:spPr>
        <p:txBody>
          <a:bodyPr/>
          <a:lstStyle>
            <a:lvl1pPr algn="ctr">
              <a:defRPr sz="3400">
                <a:solidFill>
                  <a:srgbClr val="94E3FE"/>
                </a:solidFill>
              </a:defRPr>
            </a:lvl1pPr>
          </a:lstStyle>
          <a:p>
            <a:r>
              <a:t>The judgment was recorded by Thoth, the god of writing (depicted as a human with the head of an ibis).</a:t>
            </a:r>
          </a:p>
        </p:txBody>
      </p:sp>
      <p:sp>
        <p:nvSpPr>
          <p:cNvPr id="1620" name="thoth"/>
          <p:cNvSpPr txBox="1"/>
          <p:nvPr/>
        </p:nvSpPr>
        <p:spPr>
          <a:xfrm>
            <a:off x="8750444" y="1474379"/>
            <a:ext cx="1688829" cy="6200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600">
                <a:solidFill>
                  <a:srgbClr val="FFFFFF"/>
                </a:solidFill>
              </a:defRPr>
            </a:lvl1pPr>
          </a:lstStyle>
          <a:p>
            <a:r>
              <a:t>thoth</a:t>
            </a:r>
          </a:p>
        </p:txBody>
      </p:sp>
    </p:spTree>
  </p:cSld>
  <p:clrMapOvr>
    <a:masterClrMapping/>
  </p:clrMapOvr>
  <p:transition spd="med"/>
</p:sld>
</file>

<file path=ppt/slides/slide2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24" name="IMG_0499.jpeg"/>
          <p:cNvGrpSpPr/>
          <p:nvPr/>
        </p:nvGrpSpPr>
        <p:grpSpPr>
          <a:xfrm>
            <a:off x="5323696" y="1099365"/>
            <a:ext cx="6868305" cy="7071150"/>
            <a:chOff x="0" y="0"/>
            <a:chExt cx="6868304" cy="7071149"/>
          </a:xfrm>
        </p:grpSpPr>
        <p:pic>
          <p:nvPicPr>
            <p:cNvPr id="1623" name="IMG_0499.jpeg" descr="IMG_0499.jpeg"/>
            <p:cNvPicPr>
              <a:picLocks noChangeAspect="1"/>
            </p:cNvPicPr>
            <p:nvPr/>
          </p:nvPicPr>
          <p:blipFill>
            <a:blip r:embed="rId2"/>
            <a:srcRect l="31743" r="18275"/>
            <a:stretch>
              <a:fillRect/>
            </a:stretch>
          </p:blipFill>
          <p:spPr>
            <a:xfrm>
              <a:off x="76200" y="63500"/>
              <a:ext cx="6728605" cy="6931450"/>
            </a:xfrm>
            <a:prstGeom prst="rect">
              <a:avLst/>
            </a:prstGeom>
            <a:ln>
              <a:noFill/>
            </a:ln>
            <a:effectLst/>
          </p:spPr>
        </p:pic>
        <p:pic>
          <p:nvPicPr>
            <p:cNvPr id="1622" name="IMG_0499.jpeg" descr="IMG_0499.jpeg"/>
            <p:cNvPicPr>
              <a:picLocks/>
            </p:cNvPicPr>
            <p:nvPr/>
          </p:nvPicPr>
          <p:blipFill>
            <a:blip r:embed="rId3"/>
            <a:stretch>
              <a:fillRect/>
            </a:stretch>
          </p:blipFill>
          <p:spPr>
            <a:xfrm>
              <a:off x="-1" y="-1"/>
              <a:ext cx="6868305" cy="7071150"/>
            </a:xfrm>
            <a:prstGeom prst="rect">
              <a:avLst/>
            </a:prstGeom>
            <a:effectLst/>
          </p:spPr>
        </p:pic>
      </p:grpSp>
      <p:sp>
        <p:nvSpPr>
          <p:cNvPr id="1625" name="If the heart was heavy with wrong-doing, it was devoured by the demon Amemet (Ammit), “the gobbler,” which had the head of a crocodile, the front legs and body of a lion, and the rear end of a hippopotamus."/>
          <p:cNvSpPr txBox="1">
            <a:spLocks noGrp="1"/>
          </p:cNvSpPr>
          <p:nvPr>
            <p:ph type="body" sz="half" idx="1"/>
          </p:nvPr>
        </p:nvSpPr>
        <p:spPr>
          <a:xfrm>
            <a:off x="946150" y="1067360"/>
            <a:ext cx="4064356" cy="7618880"/>
          </a:xfrm>
          <a:prstGeom prst="rect">
            <a:avLst/>
          </a:prstGeom>
        </p:spPr>
        <p:txBody>
          <a:bodyPr/>
          <a:lstStyle>
            <a:lvl1pPr>
              <a:defRPr sz="3400">
                <a:solidFill>
                  <a:srgbClr val="94E3FE"/>
                </a:solidFill>
              </a:defRPr>
            </a:lvl1pPr>
          </a:lstStyle>
          <a:p>
            <a:r>
              <a:t>If the heart was heavy with wrong-doing, it was devoured by the demon Amemet (Ammit), “the gobbler,” which had the head of a crocodile, the front legs and body of a lion, and the rear end of a hippopotamus.</a:t>
            </a:r>
          </a:p>
        </p:txBody>
      </p:sp>
      <p:sp>
        <p:nvSpPr>
          <p:cNvPr id="1626" name="ammit"/>
          <p:cNvSpPr txBox="1"/>
          <p:nvPr/>
        </p:nvSpPr>
        <p:spPr>
          <a:xfrm>
            <a:off x="9309539" y="4648717"/>
            <a:ext cx="1612479" cy="6200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600">
                <a:solidFill>
                  <a:srgbClr val="FFFFFF"/>
                </a:solidFill>
              </a:defRPr>
            </a:lvl1pPr>
          </a:lstStyle>
          <a:p>
            <a:r>
              <a:t>ammit</a:t>
            </a:r>
          </a:p>
        </p:txBody>
      </p:sp>
    </p:spTree>
  </p:cSld>
  <p:clrMapOvr>
    <a:masterClrMapping/>
  </p:clrMapOvr>
  <p:transition spd="med"/>
</p:sld>
</file>

<file path=ppt/slides/slide2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 name="If the heart was equal in weight to the feather, the deceased achieved immortality and joined the gods."/>
          <p:cNvSpPr txBox="1">
            <a:spLocks noGrp="1"/>
          </p:cNvSpPr>
          <p:nvPr>
            <p:ph type="body" sz="quarter" idx="1"/>
          </p:nvPr>
        </p:nvSpPr>
        <p:spPr>
          <a:xfrm>
            <a:off x="1992064" y="7320557"/>
            <a:ext cx="9020672" cy="2090143"/>
          </a:xfrm>
          <a:prstGeom prst="rect">
            <a:avLst/>
          </a:prstGeom>
        </p:spPr>
        <p:txBody>
          <a:bodyPr/>
          <a:lstStyle>
            <a:lvl1pPr algn="ctr">
              <a:defRPr sz="3400">
                <a:solidFill>
                  <a:srgbClr val="94E3FE"/>
                </a:solidFill>
              </a:defRPr>
            </a:lvl1pPr>
          </a:lstStyle>
          <a:p>
            <a:r>
              <a:t>If the heart was equal in weight to the feather, the deceased achieved immortality and joined the gods.</a:t>
            </a:r>
          </a:p>
        </p:txBody>
      </p:sp>
      <p:pic>
        <p:nvPicPr>
          <p:cNvPr id="1629" name="IMG_0504.jpeg" descr="IMG_0504.jpeg"/>
          <p:cNvPicPr>
            <a:picLocks noChangeAspect="1"/>
          </p:cNvPicPr>
          <p:nvPr/>
        </p:nvPicPr>
        <p:blipFill>
          <a:blip r:embed="rId2"/>
          <a:srcRect l="11511" t="4817" r="58" b="6467"/>
          <a:stretch>
            <a:fillRect/>
          </a:stretch>
        </p:blipFill>
        <p:spPr>
          <a:xfrm>
            <a:off x="2098873" y="554533"/>
            <a:ext cx="8807075" cy="6626678"/>
          </a:xfrm>
          <a:prstGeom prst="rect">
            <a:avLst/>
          </a:prstGeom>
          <a:ln w="12700">
            <a:miter lim="400000"/>
          </a:ln>
        </p:spPr>
      </p:pic>
    </p:spTree>
  </p:cSld>
  <p:clrMapOvr>
    <a:masterClrMapping/>
  </p:clrMapOvr>
  <p:transition spd="med"/>
</p:sld>
</file>

<file path=ppt/slides/slide2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1" name="To successfully pass the maat judgment resulted in a status of “maat kheru,” meaning “true of voice” or justified."/>
          <p:cNvSpPr txBox="1">
            <a:spLocks noGrp="1"/>
          </p:cNvSpPr>
          <p:nvPr>
            <p:ph type="body" sz="half" idx="1"/>
          </p:nvPr>
        </p:nvSpPr>
        <p:spPr>
          <a:xfrm>
            <a:off x="927100" y="825500"/>
            <a:ext cx="4800600" cy="7376815"/>
          </a:xfrm>
          <a:prstGeom prst="rect">
            <a:avLst/>
          </a:prstGeom>
        </p:spPr>
        <p:txBody>
          <a:bodyPr/>
          <a:lstStyle>
            <a:lvl1pPr>
              <a:defRPr sz="3400">
                <a:solidFill>
                  <a:srgbClr val="94E3FE"/>
                </a:solidFill>
              </a:defRPr>
            </a:lvl1pPr>
          </a:lstStyle>
          <a:p>
            <a:r>
              <a:t>To successfully pass the maat judgment resulted in a status of “maat kheru,” meaning “true of voice” or justified.</a:t>
            </a:r>
          </a:p>
        </p:txBody>
      </p:sp>
      <p:grpSp>
        <p:nvGrpSpPr>
          <p:cNvPr id="1634" name="IMG_0499.jpeg"/>
          <p:cNvGrpSpPr/>
          <p:nvPr/>
        </p:nvGrpSpPr>
        <p:grpSpPr>
          <a:xfrm>
            <a:off x="6324599" y="825499"/>
            <a:ext cx="5664202" cy="5830747"/>
            <a:chOff x="0" y="0"/>
            <a:chExt cx="5664200" cy="5830745"/>
          </a:xfrm>
        </p:grpSpPr>
        <p:pic>
          <p:nvPicPr>
            <p:cNvPr id="1633" name="IMG_0499.jpeg" descr="IMG_0499.jpeg"/>
            <p:cNvPicPr>
              <a:picLocks noChangeAspect="1"/>
            </p:cNvPicPr>
            <p:nvPr/>
          </p:nvPicPr>
          <p:blipFill>
            <a:blip r:embed="rId2"/>
            <a:srcRect l="31743" r="18275"/>
            <a:stretch>
              <a:fillRect/>
            </a:stretch>
          </p:blipFill>
          <p:spPr>
            <a:xfrm>
              <a:off x="76200" y="63500"/>
              <a:ext cx="5524501" cy="5691046"/>
            </a:xfrm>
            <a:prstGeom prst="rect">
              <a:avLst/>
            </a:prstGeom>
            <a:ln>
              <a:noFill/>
            </a:ln>
            <a:effectLst/>
          </p:spPr>
        </p:pic>
        <p:pic>
          <p:nvPicPr>
            <p:cNvPr id="1632" name="IMG_0499.jpeg" descr="IMG_0499.jpeg"/>
            <p:cNvPicPr>
              <a:picLocks/>
            </p:cNvPicPr>
            <p:nvPr/>
          </p:nvPicPr>
          <p:blipFill>
            <a:blip r:embed="rId3"/>
            <a:stretch>
              <a:fillRect/>
            </a:stretch>
          </p:blipFill>
          <p:spPr>
            <a:xfrm>
              <a:off x="-1" y="-1"/>
              <a:ext cx="5664202" cy="5830747"/>
            </a:xfrm>
            <a:prstGeom prst="rect">
              <a:avLst/>
            </a:prstGeom>
            <a:effectLst/>
          </p:spPr>
        </p:pic>
      </p:grpSp>
    </p:spTree>
  </p:cSld>
  <p:clrMapOvr>
    <a:masterClrMapping/>
  </p:clrMapOvr>
  <p:transition spd="med"/>
</p:sld>
</file>

<file path=ppt/slides/slide2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6" name="The vast majority of people everywhere believe some variation of this ancient Egyptian myth, thinking that salvation is by good deeds, sincerity, religion, etc.…"/>
          <p:cNvSpPr txBox="1">
            <a:spLocks noGrp="1"/>
          </p:cNvSpPr>
          <p:nvPr>
            <p:ph type="body" sz="half" idx="1"/>
          </p:nvPr>
        </p:nvSpPr>
        <p:spPr>
          <a:xfrm>
            <a:off x="1041400" y="825500"/>
            <a:ext cx="4800600" cy="8128000"/>
          </a:xfrm>
          <a:prstGeom prst="rect">
            <a:avLst/>
          </a:prstGeom>
        </p:spPr>
        <p:txBody>
          <a:bodyPr/>
          <a:lstStyle/>
          <a:p>
            <a:pPr>
              <a:defRPr sz="3400">
                <a:solidFill>
                  <a:srgbClr val="94E3FE"/>
                </a:solidFill>
              </a:defRPr>
            </a:pPr>
            <a:r>
              <a:t>The vast majority of people everywhere believe some variation of this ancient Egyptian myth, thinking that salvation is by good deeds, sincerity, religion, etc. </a:t>
            </a:r>
          </a:p>
          <a:p>
            <a:pPr>
              <a:defRPr sz="3400">
                <a:solidFill>
                  <a:srgbClr val="94E3FE"/>
                </a:solidFill>
              </a:defRPr>
            </a:pPr>
            <a:endParaRPr/>
          </a:p>
          <a:p>
            <a:pPr>
              <a:defRPr sz="3400">
                <a:solidFill>
                  <a:srgbClr val="94E3FE"/>
                </a:solidFill>
              </a:defRPr>
            </a:pPr>
            <a:r>
              <a:t>It dates back to Cain and his attempt to be accepted by God through the works of his own hands (Ge. 4).</a:t>
            </a:r>
          </a:p>
        </p:txBody>
      </p:sp>
      <p:grpSp>
        <p:nvGrpSpPr>
          <p:cNvPr id="1639" name="IMG_0499.jpeg"/>
          <p:cNvGrpSpPr/>
          <p:nvPr/>
        </p:nvGrpSpPr>
        <p:grpSpPr>
          <a:xfrm>
            <a:off x="6324599" y="825499"/>
            <a:ext cx="5664202" cy="5830747"/>
            <a:chOff x="0" y="0"/>
            <a:chExt cx="5664200" cy="5830745"/>
          </a:xfrm>
        </p:grpSpPr>
        <p:pic>
          <p:nvPicPr>
            <p:cNvPr id="1638" name="IMG_0499.jpeg" descr="IMG_0499.jpeg"/>
            <p:cNvPicPr>
              <a:picLocks noChangeAspect="1"/>
            </p:cNvPicPr>
            <p:nvPr/>
          </p:nvPicPr>
          <p:blipFill>
            <a:blip r:embed="rId2"/>
            <a:srcRect l="31743" r="18275"/>
            <a:stretch>
              <a:fillRect/>
            </a:stretch>
          </p:blipFill>
          <p:spPr>
            <a:xfrm>
              <a:off x="76200" y="63500"/>
              <a:ext cx="5524501" cy="5691046"/>
            </a:xfrm>
            <a:prstGeom prst="rect">
              <a:avLst/>
            </a:prstGeom>
            <a:ln>
              <a:noFill/>
            </a:ln>
            <a:effectLst/>
          </p:spPr>
        </p:pic>
        <p:pic>
          <p:nvPicPr>
            <p:cNvPr id="1637" name="IMG_0499.jpeg" descr="IMG_0499.jpeg"/>
            <p:cNvPicPr>
              <a:picLocks/>
            </p:cNvPicPr>
            <p:nvPr/>
          </p:nvPicPr>
          <p:blipFill>
            <a:blip r:embed="rId3"/>
            <a:stretch>
              <a:fillRect/>
            </a:stretch>
          </p:blipFill>
          <p:spPr>
            <a:xfrm>
              <a:off x="-1" y="-1"/>
              <a:ext cx="5664202" cy="5830747"/>
            </a:xfrm>
            <a:prstGeom prst="rect">
              <a:avLst/>
            </a:prstGeom>
            <a:effectLst/>
          </p:spPr>
        </p:pic>
      </p:grpSp>
    </p:spTree>
  </p:cSld>
  <p:clrMapOvr>
    <a:masterClrMapping/>
  </p:clrMapOvr>
  <p:transition spd="med"/>
</p:sld>
</file>

<file path=ppt/slides/slide2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1" name="The truth is that all men are condemned by God’s righteous standards and only through the sacrifice of God’s Son can any sinner be justified before Almighty God."/>
          <p:cNvSpPr txBox="1">
            <a:spLocks noGrp="1"/>
          </p:cNvSpPr>
          <p:nvPr>
            <p:ph type="body" sz="half" idx="1"/>
          </p:nvPr>
        </p:nvSpPr>
        <p:spPr>
          <a:xfrm>
            <a:off x="800100" y="825500"/>
            <a:ext cx="4800600" cy="5499100"/>
          </a:xfrm>
          <a:prstGeom prst="rect">
            <a:avLst/>
          </a:prstGeom>
        </p:spPr>
        <p:txBody>
          <a:bodyPr/>
          <a:lstStyle>
            <a:lvl1pPr>
              <a:defRPr sz="3400">
                <a:solidFill>
                  <a:srgbClr val="94E3FE"/>
                </a:solidFill>
              </a:defRPr>
            </a:lvl1pPr>
          </a:lstStyle>
          <a:p>
            <a:r>
              <a:t>The truth is that all men are condemned by God’s righteous standards and only through the sacrifice of God’s Son can any sinner be justified before Almighty God.</a:t>
            </a:r>
          </a:p>
        </p:txBody>
      </p:sp>
      <p:grpSp>
        <p:nvGrpSpPr>
          <p:cNvPr id="1644" name="IMG_0499.jpeg"/>
          <p:cNvGrpSpPr/>
          <p:nvPr/>
        </p:nvGrpSpPr>
        <p:grpSpPr>
          <a:xfrm>
            <a:off x="6324599" y="825499"/>
            <a:ext cx="5664202" cy="5830747"/>
            <a:chOff x="0" y="0"/>
            <a:chExt cx="5664200" cy="5830745"/>
          </a:xfrm>
        </p:grpSpPr>
        <p:pic>
          <p:nvPicPr>
            <p:cNvPr id="1643" name="IMG_0499.jpeg" descr="IMG_0499.jpeg"/>
            <p:cNvPicPr>
              <a:picLocks noChangeAspect="1"/>
            </p:cNvPicPr>
            <p:nvPr/>
          </p:nvPicPr>
          <p:blipFill>
            <a:blip r:embed="rId2"/>
            <a:srcRect l="31743" r="18275"/>
            <a:stretch>
              <a:fillRect/>
            </a:stretch>
          </p:blipFill>
          <p:spPr>
            <a:xfrm>
              <a:off x="76200" y="63500"/>
              <a:ext cx="5524501" cy="5691046"/>
            </a:xfrm>
            <a:prstGeom prst="rect">
              <a:avLst/>
            </a:prstGeom>
            <a:ln>
              <a:noFill/>
            </a:ln>
            <a:effectLst/>
          </p:spPr>
        </p:pic>
        <p:pic>
          <p:nvPicPr>
            <p:cNvPr id="1642" name="IMG_0499.jpeg" descr="IMG_0499.jpeg"/>
            <p:cNvPicPr>
              <a:picLocks/>
            </p:cNvPicPr>
            <p:nvPr/>
          </p:nvPicPr>
          <p:blipFill>
            <a:blip r:embed="rId3"/>
            <a:stretch>
              <a:fillRect/>
            </a:stretch>
          </p:blipFill>
          <p:spPr>
            <a:xfrm>
              <a:off x="-1" y="-1"/>
              <a:ext cx="5664202" cy="5830747"/>
            </a:xfrm>
            <a:prstGeom prst="rect">
              <a:avLst/>
            </a:prstGeom>
            <a:effectLst/>
          </p:spPr>
        </p:pic>
      </p:grpSp>
    </p:spTree>
  </p:cSld>
  <p:clrMapOvr>
    <a:masterClrMapping/>
  </p:clrMapOvr>
  <p:transition spd="med"/>
</p:sld>
</file>

<file path=ppt/slides/slide2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6" name="“For all have sinned, and come short of the glory of  God; being justified freely by his grace through the redemption that is in Christ Jesus” (Romans 3:23-24)."/>
          <p:cNvSpPr txBox="1">
            <a:spLocks noGrp="1"/>
          </p:cNvSpPr>
          <p:nvPr>
            <p:ph type="body" sz="half" idx="1"/>
          </p:nvPr>
        </p:nvSpPr>
        <p:spPr>
          <a:xfrm>
            <a:off x="927100" y="825500"/>
            <a:ext cx="4800600" cy="5499100"/>
          </a:xfrm>
          <a:prstGeom prst="rect">
            <a:avLst/>
          </a:prstGeom>
        </p:spPr>
        <p:txBody>
          <a:bodyPr/>
          <a:lstStyle>
            <a:lvl1pPr>
              <a:defRPr sz="3400">
                <a:solidFill>
                  <a:srgbClr val="FFFFFF"/>
                </a:solidFill>
              </a:defRPr>
            </a:lvl1pPr>
          </a:lstStyle>
          <a:p>
            <a:r>
              <a:t>“For all have sinned, and come short of the glory of  God; being justified freely by his grace through the redemption that is in Christ Jesus” (Romans 3:23-24).</a:t>
            </a:r>
          </a:p>
        </p:txBody>
      </p:sp>
      <p:grpSp>
        <p:nvGrpSpPr>
          <p:cNvPr id="1649" name="IMG_0499.jpeg"/>
          <p:cNvGrpSpPr/>
          <p:nvPr/>
        </p:nvGrpSpPr>
        <p:grpSpPr>
          <a:xfrm>
            <a:off x="6324599" y="825499"/>
            <a:ext cx="5664202" cy="5830747"/>
            <a:chOff x="0" y="0"/>
            <a:chExt cx="5664200" cy="5830745"/>
          </a:xfrm>
        </p:grpSpPr>
        <p:pic>
          <p:nvPicPr>
            <p:cNvPr id="1648" name="IMG_0499.jpeg" descr="IMG_0499.jpeg"/>
            <p:cNvPicPr>
              <a:picLocks noChangeAspect="1"/>
            </p:cNvPicPr>
            <p:nvPr/>
          </p:nvPicPr>
          <p:blipFill>
            <a:blip r:embed="rId2"/>
            <a:srcRect l="31743" r="18275"/>
            <a:stretch>
              <a:fillRect/>
            </a:stretch>
          </p:blipFill>
          <p:spPr>
            <a:xfrm>
              <a:off x="76200" y="63500"/>
              <a:ext cx="5524501" cy="5691046"/>
            </a:xfrm>
            <a:prstGeom prst="rect">
              <a:avLst/>
            </a:prstGeom>
            <a:ln>
              <a:noFill/>
            </a:ln>
            <a:effectLst/>
          </p:spPr>
        </p:pic>
        <p:pic>
          <p:nvPicPr>
            <p:cNvPr id="1647" name="IMG_0499.jpeg" descr="IMG_0499.jpeg"/>
            <p:cNvPicPr>
              <a:picLocks/>
            </p:cNvPicPr>
            <p:nvPr/>
          </p:nvPicPr>
          <p:blipFill>
            <a:blip r:embed="rId3"/>
            <a:stretch>
              <a:fillRect/>
            </a:stretch>
          </p:blipFill>
          <p:spPr>
            <a:xfrm>
              <a:off x="-1" y="-1"/>
              <a:ext cx="5664202" cy="5830747"/>
            </a:xfrm>
            <a:prstGeom prst="rect">
              <a:avLst/>
            </a:prstGeom>
            <a:effectLst/>
          </p:spPr>
        </p:pic>
      </p:grpSp>
    </p:spTree>
  </p:cSld>
  <p:clrMapOvr>
    <a:masterClrMapping/>
  </p:clrMapOvr>
  <p:transition spd="med"/>
</p:sld>
</file>

<file path=ppt/slides/slide2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1" name="This gospel was not hidden in the days of Egypt’s pharaohs. It has been proclaimed through the prophets since the days of Abel and was typified by Israel’s sacrificial system."/>
          <p:cNvSpPr txBox="1">
            <a:spLocks noGrp="1"/>
          </p:cNvSpPr>
          <p:nvPr>
            <p:ph type="body" sz="half" idx="1"/>
          </p:nvPr>
        </p:nvSpPr>
        <p:spPr>
          <a:xfrm>
            <a:off x="927100" y="825500"/>
            <a:ext cx="4800600" cy="6400800"/>
          </a:xfrm>
          <a:prstGeom prst="rect">
            <a:avLst/>
          </a:prstGeom>
        </p:spPr>
        <p:txBody>
          <a:bodyPr/>
          <a:lstStyle>
            <a:lvl1pPr>
              <a:defRPr sz="3400">
                <a:solidFill>
                  <a:srgbClr val="94E3FE"/>
                </a:solidFill>
              </a:defRPr>
            </a:lvl1pPr>
          </a:lstStyle>
          <a:p>
            <a:r>
              <a:t>This gospel was not hidden in the days of Egypt’s pharaohs. It has been proclaimed through the prophets since the days of Abel and was typified by Israel’s sacrificial system.</a:t>
            </a:r>
          </a:p>
        </p:txBody>
      </p:sp>
      <p:grpSp>
        <p:nvGrpSpPr>
          <p:cNvPr id="1654" name="IMG_0499.jpeg"/>
          <p:cNvGrpSpPr/>
          <p:nvPr/>
        </p:nvGrpSpPr>
        <p:grpSpPr>
          <a:xfrm>
            <a:off x="6324599" y="825499"/>
            <a:ext cx="5664202" cy="5830747"/>
            <a:chOff x="0" y="0"/>
            <a:chExt cx="5664200" cy="5830745"/>
          </a:xfrm>
        </p:grpSpPr>
        <p:pic>
          <p:nvPicPr>
            <p:cNvPr id="1653" name="IMG_0499.jpeg" descr="IMG_0499.jpeg"/>
            <p:cNvPicPr>
              <a:picLocks noChangeAspect="1"/>
            </p:cNvPicPr>
            <p:nvPr/>
          </p:nvPicPr>
          <p:blipFill>
            <a:blip r:embed="rId2"/>
            <a:srcRect l="31743" r="18275"/>
            <a:stretch>
              <a:fillRect/>
            </a:stretch>
          </p:blipFill>
          <p:spPr>
            <a:xfrm>
              <a:off x="76200" y="63500"/>
              <a:ext cx="5524501" cy="5691046"/>
            </a:xfrm>
            <a:prstGeom prst="rect">
              <a:avLst/>
            </a:prstGeom>
            <a:ln>
              <a:noFill/>
            </a:ln>
            <a:effectLst/>
          </p:spPr>
        </p:pic>
        <p:pic>
          <p:nvPicPr>
            <p:cNvPr id="1652" name="IMG_0499.jpeg" descr="IMG_0499.jpeg"/>
            <p:cNvPicPr>
              <a:picLocks/>
            </p:cNvPicPr>
            <p:nvPr/>
          </p:nvPicPr>
          <p:blipFill>
            <a:blip r:embed="rId3"/>
            <a:stretch>
              <a:fillRect/>
            </a:stretch>
          </p:blipFill>
          <p:spPr>
            <a:xfrm>
              <a:off x="-1" y="-1"/>
              <a:ext cx="5664202" cy="5830747"/>
            </a:xfrm>
            <a:prstGeom prst="rect">
              <a:avLst/>
            </a:prstGeom>
            <a:effectLst/>
          </p:spPr>
        </p:pic>
      </p:grpSp>
    </p:spTree>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6" name="British musem egypt 38.jpg" descr="British musem egypt 38.jpg"/>
          <p:cNvPicPr>
            <a:picLocks noGrp="1"/>
          </p:cNvPicPr>
          <p:nvPr>
            <p:ph type="pic" idx="21"/>
          </p:nvPr>
        </p:nvPicPr>
        <p:blipFill>
          <a:blip r:embed="rId2"/>
          <a:stretch>
            <a:fillRect/>
          </a:stretch>
        </p:blipFill>
        <p:spPr>
          <a:xfrm>
            <a:off x="7069835" y="1549400"/>
            <a:ext cx="5033265" cy="6654800"/>
          </a:xfrm>
          <a:prstGeom prst="rect">
            <a:avLst/>
          </a:prstGeom>
        </p:spPr>
      </p:pic>
      <p:sp>
        <p:nvSpPr>
          <p:cNvPr id="437" name="The Bible says Egypt was founded by Noah’s grandson Mizraim, a son of Ham (Ge. 10:6)."/>
          <p:cNvSpPr txBox="1">
            <a:spLocks noGrp="1"/>
          </p:cNvSpPr>
          <p:nvPr>
            <p:ph type="body" sz="half" idx="1"/>
          </p:nvPr>
        </p:nvSpPr>
        <p:spPr>
          <a:xfrm>
            <a:off x="1015355" y="1549400"/>
            <a:ext cx="5386090" cy="6167339"/>
          </a:xfrm>
          <a:prstGeom prst="rect">
            <a:avLst/>
          </a:prstGeom>
        </p:spPr>
        <p:txBody>
          <a:bodyPr/>
          <a:lstStyle>
            <a:lvl1pPr>
              <a:defRPr sz="3400">
                <a:solidFill>
                  <a:srgbClr val="94E3FE"/>
                </a:solidFill>
              </a:defRPr>
            </a:lvl1pPr>
          </a:lstStyle>
          <a:p>
            <a:r>
              <a:t>The Bible says Egypt was founded by Noah’s grandson Mizraim, a son of Ham (Ge. 10:6). </a:t>
            </a:r>
          </a:p>
        </p:txBody>
      </p:sp>
    </p:spTree>
  </p:cSld>
  <p:clrMapOvr>
    <a:masterClrMapping/>
  </p:clrMapOvr>
  <p:transition spd="med"/>
</p:sld>
</file>

<file path=ppt/slides/slide2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6" name="Noah knew the way of salvation through faith in the Lamb of God, and his faith saved him and his family from destruction in the Flood.…"/>
          <p:cNvSpPr txBox="1">
            <a:spLocks noGrp="1"/>
          </p:cNvSpPr>
          <p:nvPr>
            <p:ph type="body" sz="half" idx="1"/>
          </p:nvPr>
        </p:nvSpPr>
        <p:spPr>
          <a:xfrm>
            <a:off x="927100" y="825500"/>
            <a:ext cx="4800600" cy="7920733"/>
          </a:xfrm>
          <a:prstGeom prst="rect">
            <a:avLst/>
          </a:prstGeom>
        </p:spPr>
        <p:txBody>
          <a:bodyPr/>
          <a:lstStyle/>
          <a:p>
            <a:pPr>
              <a:defRPr sz="3400">
                <a:solidFill>
                  <a:srgbClr val="94E3FE"/>
                </a:solidFill>
              </a:defRPr>
            </a:pPr>
            <a:r>
              <a:t>Noah knew the way of salvation through faith in the Lamb of God, and his faith saved him and his family from destruction in the Flood. </a:t>
            </a:r>
          </a:p>
          <a:p>
            <a:pPr>
              <a:defRPr sz="3400">
                <a:solidFill>
                  <a:srgbClr val="94E3FE"/>
                </a:solidFill>
              </a:defRPr>
            </a:pPr>
            <a:endParaRPr/>
          </a:p>
          <a:p>
            <a:pPr>
              <a:defRPr sz="3400">
                <a:solidFill>
                  <a:srgbClr val="94E3FE"/>
                </a:solidFill>
              </a:defRPr>
            </a:pPr>
            <a:r>
              <a:t>The descendants of Noah’s sons who repopulated the world after the Flood had no excuse for their idolatry.</a:t>
            </a:r>
          </a:p>
        </p:txBody>
      </p:sp>
      <p:grpSp>
        <p:nvGrpSpPr>
          <p:cNvPr id="1659" name="IMG_0499.jpeg"/>
          <p:cNvGrpSpPr/>
          <p:nvPr/>
        </p:nvGrpSpPr>
        <p:grpSpPr>
          <a:xfrm>
            <a:off x="6324599" y="825499"/>
            <a:ext cx="5664202" cy="5830747"/>
            <a:chOff x="0" y="0"/>
            <a:chExt cx="5664200" cy="5830745"/>
          </a:xfrm>
        </p:grpSpPr>
        <p:pic>
          <p:nvPicPr>
            <p:cNvPr id="1658" name="IMG_0499.jpeg" descr="IMG_0499.jpeg"/>
            <p:cNvPicPr>
              <a:picLocks noChangeAspect="1"/>
            </p:cNvPicPr>
            <p:nvPr/>
          </p:nvPicPr>
          <p:blipFill>
            <a:blip r:embed="rId2"/>
            <a:srcRect l="31743" r="18275"/>
            <a:stretch>
              <a:fillRect/>
            </a:stretch>
          </p:blipFill>
          <p:spPr>
            <a:xfrm>
              <a:off x="76200" y="63500"/>
              <a:ext cx="5524501" cy="5691046"/>
            </a:xfrm>
            <a:prstGeom prst="rect">
              <a:avLst/>
            </a:prstGeom>
            <a:ln>
              <a:noFill/>
            </a:ln>
            <a:effectLst/>
          </p:spPr>
        </p:pic>
        <p:pic>
          <p:nvPicPr>
            <p:cNvPr id="1657" name="IMG_0499.jpeg" descr="IMG_0499.jpeg"/>
            <p:cNvPicPr>
              <a:picLocks/>
            </p:cNvPicPr>
            <p:nvPr/>
          </p:nvPicPr>
          <p:blipFill>
            <a:blip r:embed="rId3"/>
            <a:stretch>
              <a:fillRect/>
            </a:stretch>
          </p:blipFill>
          <p:spPr>
            <a:xfrm>
              <a:off x="-1" y="-1"/>
              <a:ext cx="5664202" cy="5830747"/>
            </a:xfrm>
            <a:prstGeom prst="rect">
              <a:avLst/>
            </a:prstGeom>
            <a:effectLst/>
          </p:spPr>
        </p:pic>
      </p:grpSp>
    </p:spTree>
  </p:cSld>
  <p:clrMapOvr>
    <a:masterClrMapping/>
  </p:clrMapOvr>
  <p:transition spd="med"/>
</p:sld>
</file>

<file path=ppt/slides/slide2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1" name="At the judgment, men will not profess their own goodness before God. Every thought and deed is written in God’s books. Every secret thing is known."/>
          <p:cNvSpPr txBox="1">
            <a:spLocks noGrp="1"/>
          </p:cNvSpPr>
          <p:nvPr>
            <p:ph type="body" sz="half" idx="1"/>
          </p:nvPr>
        </p:nvSpPr>
        <p:spPr>
          <a:xfrm>
            <a:off x="927100" y="825500"/>
            <a:ext cx="4800600" cy="6400800"/>
          </a:xfrm>
          <a:prstGeom prst="rect">
            <a:avLst/>
          </a:prstGeom>
        </p:spPr>
        <p:txBody>
          <a:bodyPr/>
          <a:lstStyle>
            <a:lvl1pPr>
              <a:defRPr sz="3400">
                <a:solidFill>
                  <a:srgbClr val="94E3FE"/>
                </a:solidFill>
              </a:defRPr>
            </a:lvl1pPr>
          </a:lstStyle>
          <a:p>
            <a:r>
              <a:t>At the judgment, men will not profess their own goodness before God. Every thought and deed is written in God’s books. Every secret thing is known.</a:t>
            </a:r>
          </a:p>
        </p:txBody>
      </p:sp>
      <p:grpSp>
        <p:nvGrpSpPr>
          <p:cNvPr id="1664" name="IMG_0499.jpeg"/>
          <p:cNvGrpSpPr/>
          <p:nvPr/>
        </p:nvGrpSpPr>
        <p:grpSpPr>
          <a:xfrm>
            <a:off x="6324599" y="825499"/>
            <a:ext cx="5664202" cy="5830747"/>
            <a:chOff x="0" y="0"/>
            <a:chExt cx="5664200" cy="5830745"/>
          </a:xfrm>
        </p:grpSpPr>
        <p:pic>
          <p:nvPicPr>
            <p:cNvPr id="1663" name="IMG_0499.jpeg" descr="IMG_0499.jpeg"/>
            <p:cNvPicPr>
              <a:picLocks noChangeAspect="1"/>
            </p:cNvPicPr>
            <p:nvPr/>
          </p:nvPicPr>
          <p:blipFill>
            <a:blip r:embed="rId2"/>
            <a:srcRect l="31743" r="18275"/>
            <a:stretch>
              <a:fillRect/>
            </a:stretch>
          </p:blipFill>
          <p:spPr>
            <a:xfrm>
              <a:off x="76200" y="63500"/>
              <a:ext cx="5524501" cy="5691046"/>
            </a:xfrm>
            <a:prstGeom prst="rect">
              <a:avLst/>
            </a:prstGeom>
            <a:ln>
              <a:noFill/>
            </a:ln>
            <a:effectLst/>
          </p:spPr>
        </p:pic>
        <p:pic>
          <p:nvPicPr>
            <p:cNvPr id="1662" name="IMG_0499.jpeg" descr="IMG_0499.jpeg"/>
            <p:cNvPicPr>
              <a:picLocks/>
            </p:cNvPicPr>
            <p:nvPr/>
          </p:nvPicPr>
          <p:blipFill>
            <a:blip r:embed="rId3"/>
            <a:stretch>
              <a:fillRect/>
            </a:stretch>
          </p:blipFill>
          <p:spPr>
            <a:xfrm>
              <a:off x="-1" y="-1"/>
              <a:ext cx="5664202" cy="5830747"/>
            </a:xfrm>
            <a:prstGeom prst="rect">
              <a:avLst/>
            </a:prstGeom>
            <a:effectLst/>
          </p:spPr>
        </p:pic>
      </p:grpSp>
    </p:spTree>
  </p:cSld>
  <p:clrMapOvr>
    <a:masterClrMapping/>
  </p:clrMapOvr>
  <p:transition spd="med"/>
</p:sld>
</file>

<file path=ppt/slides/slide2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6" name="“For God shall bring every work into judgment, with every secret thing, whether it be good, or whether it be evil” (Ecc. 12:14)."/>
          <p:cNvSpPr txBox="1">
            <a:spLocks noGrp="1"/>
          </p:cNvSpPr>
          <p:nvPr>
            <p:ph type="body" sz="half" idx="1"/>
          </p:nvPr>
        </p:nvSpPr>
        <p:spPr>
          <a:xfrm>
            <a:off x="927100" y="825500"/>
            <a:ext cx="4800600" cy="6400800"/>
          </a:xfrm>
          <a:prstGeom prst="rect">
            <a:avLst/>
          </a:prstGeom>
        </p:spPr>
        <p:txBody>
          <a:bodyPr/>
          <a:lstStyle>
            <a:lvl1pPr>
              <a:defRPr sz="3400">
                <a:solidFill>
                  <a:srgbClr val="FFFFFF"/>
                </a:solidFill>
              </a:defRPr>
            </a:lvl1pPr>
          </a:lstStyle>
          <a:p>
            <a:r>
              <a:t>“For God shall bring every work into judgment, with every secret thing, whether it be good, or whether it be evil” (Ecc. 12:14).</a:t>
            </a:r>
          </a:p>
        </p:txBody>
      </p:sp>
      <p:grpSp>
        <p:nvGrpSpPr>
          <p:cNvPr id="1669" name="IMG_0499.jpeg"/>
          <p:cNvGrpSpPr/>
          <p:nvPr/>
        </p:nvGrpSpPr>
        <p:grpSpPr>
          <a:xfrm>
            <a:off x="6324599" y="825499"/>
            <a:ext cx="5664202" cy="5830747"/>
            <a:chOff x="0" y="0"/>
            <a:chExt cx="5664200" cy="5830745"/>
          </a:xfrm>
        </p:grpSpPr>
        <p:pic>
          <p:nvPicPr>
            <p:cNvPr id="1668" name="IMG_0499.jpeg" descr="IMG_0499.jpeg"/>
            <p:cNvPicPr>
              <a:picLocks noChangeAspect="1"/>
            </p:cNvPicPr>
            <p:nvPr/>
          </p:nvPicPr>
          <p:blipFill>
            <a:blip r:embed="rId2"/>
            <a:srcRect l="31743" r="18275"/>
            <a:stretch>
              <a:fillRect/>
            </a:stretch>
          </p:blipFill>
          <p:spPr>
            <a:xfrm>
              <a:off x="76200" y="63500"/>
              <a:ext cx="5524501" cy="5691046"/>
            </a:xfrm>
            <a:prstGeom prst="rect">
              <a:avLst/>
            </a:prstGeom>
            <a:ln>
              <a:noFill/>
            </a:ln>
            <a:effectLst/>
          </p:spPr>
        </p:pic>
        <p:pic>
          <p:nvPicPr>
            <p:cNvPr id="1667" name="IMG_0499.jpeg" descr="IMG_0499.jpeg"/>
            <p:cNvPicPr>
              <a:picLocks/>
            </p:cNvPicPr>
            <p:nvPr/>
          </p:nvPicPr>
          <p:blipFill>
            <a:blip r:embed="rId3"/>
            <a:stretch>
              <a:fillRect/>
            </a:stretch>
          </p:blipFill>
          <p:spPr>
            <a:xfrm>
              <a:off x="-1" y="-1"/>
              <a:ext cx="5664202" cy="5830747"/>
            </a:xfrm>
            <a:prstGeom prst="rect">
              <a:avLst/>
            </a:prstGeom>
            <a:effectLst/>
          </p:spPr>
        </p:pic>
      </p:grpSp>
    </p:spTree>
  </p:cSld>
  <p:clrMapOvr>
    <a:masterClrMapping/>
  </p:clrMapOvr>
  <p:transition spd="med"/>
</p:sld>
</file>

<file path=ppt/slides/slide2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1" name="“For there is nothing hid, which shall not be manifested; neither was anything kept secret, but that it should come abroad” (Mr. 4:22)."/>
          <p:cNvSpPr txBox="1">
            <a:spLocks noGrp="1"/>
          </p:cNvSpPr>
          <p:nvPr>
            <p:ph type="body" sz="half" idx="1"/>
          </p:nvPr>
        </p:nvSpPr>
        <p:spPr>
          <a:xfrm>
            <a:off x="927100" y="825500"/>
            <a:ext cx="4800600" cy="6400800"/>
          </a:xfrm>
          <a:prstGeom prst="rect">
            <a:avLst/>
          </a:prstGeom>
        </p:spPr>
        <p:txBody>
          <a:bodyPr/>
          <a:lstStyle>
            <a:lvl1pPr>
              <a:defRPr sz="3400">
                <a:solidFill>
                  <a:srgbClr val="FFFFFF"/>
                </a:solidFill>
              </a:defRPr>
            </a:lvl1pPr>
          </a:lstStyle>
          <a:p>
            <a:r>
              <a:t>“For there is nothing hid, which shall not be manifested; neither was anything kept secret, but that it should come abroad” (Mr. 4:22).</a:t>
            </a:r>
          </a:p>
        </p:txBody>
      </p:sp>
      <p:grpSp>
        <p:nvGrpSpPr>
          <p:cNvPr id="1674" name="IMG_0499.jpeg"/>
          <p:cNvGrpSpPr/>
          <p:nvPr/>
        </p:nvGrpSpPr>
        <p:grpSpPr>
          <a:xfrm>
            <a:off x="6324599" y="825499"/>
            <a:ext cx="5664202" cy="5830747"/>
            <a:chOff x="0" y="0"/>
            <a:chExt cx="5664200" cy="5830745"/>
          </a:xfrm>
        </p:grpSpPr>
        <p:pic>
          <p:nvPicPr>
            <p:cNvPr id="1673" name="IMG_0499.jpeg" descr="IMG_0499.jpeg"/>
            <p:cNvPicPr>
              <a:picLocks noChangeAspect="1"/>
            </p:cNvPicPr>
            <p:nvPr/>
          </p:nvPicPr>
          <p:blipFill>
            <a:blip r:embed="rId2"/>
            <a:srcRect l="31743" r="18275"/>
            <a:stretch>
              <a:fillRect/>
            </a:stretch>
          </p:blipFill>
          <p:spPr>
            <a:xfrm>
              <a:off x="76200" y="63500"/>
              <a:ext cx="5524501" cy="5691046"/>
            </a:xfrm>
            <a:prstGeom prst="rect">
              <a:avLst/>
            </a:prstGeom>
            <a:ln>
              <a:noFill/>
            </a:ln>
            <a:effectLst/>
          </p:spPr>
        </p:pic>
        <p:pic>
          <p:nvPicPr>
            <p:cNvPr id="1672" name="IMG_0499.jpeg" descr="IMG_0499.jpeg"/>
            <p:cNvPicPr>
              <a:picLocks/>
            </p:cNvPicPr>
            <p:nvPr/>
          </p:nvPicPr>
          <p:blipFill>
            <a:blip r:embed="rId3"/>
            <a:stretch>
              <a:fillRect/>
            </a:stretch>
          </p:blipFill>
          <p:spPr>
            <a:xfrm>
              <a:off x="-1" y="-1"/>
              <a:ext cx="5664202" cy="5830747"/>
            </a:xfrm>
            <a:prstGeom prst="rect">
              <a:avLst/>
            </a:prstGeom>
            <a:effectLst/>
          </p:spPr>
        </p:pic>
      </p:grpSp>
    </p:spTree>
  </p:cSld>
  <p:clrMapOvr>
    <a:masterClrMapping/>
  </p:clrMapOvr>
  <p:transition spd="med"/>
</p:sld>
</file>

<file path=ppt/slides/slide2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6" name="“And I saw a great white throne, and him that sat on it … And I saw the dead, small and great, stand before God; and the books were opened,: and another book was opened, which is the book of life: and the dead were judged out of those things which were w"/>
          <p:cNvSpPr txBox="1">
            <a:spLocks noGrp="1"/>
          </p:cNvSpPr>
          <p:nvPr>
            <p:ph type="body" sz="half" idx="1"/>
          </p:nvPr>
        </p:nvSpPr>
        <p:spPr>
          <a:xfrm>
            <a:off x="915689" y="825500"/>
            <a:ext cx="5258198" cy="8553947"/>
          </a:xfrm>
          <a:prstGeom prst="rect">
            <a:avLst/>
          </a:prstGeom>
        </p:spPr>
        <p:txBody>
          <a:bodyPr/>
          <a:lstStyle>
            <a:lvl1pPr>
              <a:defRPr sz="3400">
                <a:solidFill>
                  <a:srgbClr val="FFFFFF"/>
                </a:solidFill>
              </a:defRPr>
            </a:lvl1pPr>
          </a:lstStyle>
          <a:p>
            <a:r>
              <a:t>“And I saw a great white throne, and him that sat on it … And I saw the dead, small and great, stand before God; and the books were opened,: and another book was opened, which is the book of life: and the dead were judged out of those things which were written in the books, according to their works” (Rev. 20:11-12).</a:t>
            </a:r>
          </a:p>
        </p:txBody>
      </p:sp>
      <p:grpSp>
        <p:nvGrpSpPr>
          <p:cNvPr id="1679" name="IMG_0499.jpeg"/>
          <p:cNvGrpSpPr/>
          <p:nvPr/>
        </p:nvGrpSpPr>
        <p:grpSpPr>
          <a:xfrm>
            <a:off x="6324599" y="825499"/>
            <a:ext cx="5664202" cy="5830747"/>
            <a:chOff x="0" y="0"/>
            <a:chExt cx="5664200" cy="5830745"/>
          </a:xfrm>
        </p:grpSpPr>
        <p:pic>
          <p:nvPicPr>
            <p:cNvPr id="1678" name="IMG_0499.jpeg" descr="IMG_0499.jpeg"/>
            <p:cNvPicPr>
              <a:picLocks noChangeAspect="1"/>
            </p:cNvPicPr>
            <p:nvPr/>
          </p:nvPicPr>
          <p:blipFill>
            <a:blip r:embed="rId2"/>
            <a:srcRect l="31743" r="18275"/>
            <a:stretch>
              <a:fillRect/>
            </a:stretch>
          </p:blipFill>
          <p:spPr>
            <a:xfrm>
              <a:off x="76200" y="63500"/>
              <a:ext cx="5524501" cy="5691046"/>
            </a:xfrm>
            <a:prstGeom prst="rect">
              <a:avLst/>
            </a:prstGeom>
            <a:ln>
              <a:noFill/>
            </a:ln>
            <a:effectLst/>
          </p:spPr>
        </p:pic>
        <p:pic>
          <p:nvPicPr>
            <p:cNvPr id="1677" name="IMG_0499.jpeg" descr="IMG_0499.jpeg"/>
            <p:cNvPicPr>
              <a:picLocks/>
            </p:cNvPicPr>
            <p:nvPr/>
          </p:nvPicPr>
          <p:blipFill>
            <a:blip r:embed="rId3"/>
            <a:stretch>
              <a:fillRect/>
            </a:stretch>
          </p:blipFill>
          <p:spPr>
            <a:xfrm>
              <a:off x="-1" y="-1"/>
              <a:ext cx="5664202" cy="5830747"/>
            </a:xfrm>
            <a:prstGeom prst="rect">
              <a:avLst/>
            </a:prstGeom>
            <a:effectLst/>
          </p:spPr>
        </p:pic>
      </p:grpSp>
    </p:spTree>
  </p:cSld>
  <p:clrMapOvr>
    <a:masterClrMapping/>
  </p:clrMapOvr>
  <p:transition spd="med"/>
</p:sld>
</file>

<file path=ppt/slides/slide2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1" name="“And whosoever was not found written in the book of life was cast into the lake of fire” (Rev. 20:15)."/>
          <p:cNvSpPr txBox="1">
            <a:spLocks noGrp="1"/>
          </p:cNvSpPr>
          <p:nvPr>
            <p:ph type="body" sz="half" idx="1"/>
          </p:nvPr>
        </p:nvSpPr>
        <p:spPr>
          <a:xfrm>
            <a:off x="838200" y="825500"/>
            <a:ext cx="5206405" cy="6379369"/>
          </a:xfrm>
          <a:prstGeom prst="rect">
            <a:avLst/>
          </a:prstGeom>
        </p:spPr>
        <p:txBody>
          <a:bodyPr/>
          <a:lstStyle>
            <a:lvl1pPr>
              <a:defRPr sz="3400">
                <a:solidFill>
                  <a:srgbClr val="FFFFFF"/>
                </a:solidFill>
              </a:defRPr>
            </a:lvl1pPr>
          </a:lstStyle>
          <a:p>
            <a:r>
              <a:t>“And whosoever was not found written in the book of life was cast into the lake of fire” (Rev. 20:15).</a:t>
            </a:r>
          </a:p>
        </p:txBody>
      </p:sp>
      <p:grpSp>
        <p:nvGrpSpPr>
          <p:cNvPr id="1684" name="IMG_0499.jpeg"/>
          <p:cNvGrpSpPr/>
          <p:nvPr/>
        </p:nvGrpSpPr>
        <p:grpSpPr>
          <a:xfrm>
            <a:off x="6324599" y="825499"/>
            <a:ext cx="5664202" cy="5830747"/>
            <a:chOff x="0" y="0"/>
            <a:chExt cx="5664200" cy="5830745"/>
          </a:xfrm>
        </p:grpSpPr>
        <p:pic>
          <p:nvPicPr>
            <p:cNvPr id="1683" name="IMG_0499.jpeg" descr="IMG_0499.jpeg"/>
            <p:cNvPicPr>
              <a:picLocks noChangeAspect="1"/>
            </p:cNvPicPr>
            <p:nvPr/>
          </p:nvPicPr>
          <p:blipFill>
            <a:blip r:embed="rId2"/>
            <a:srcRect l="31743" r="18275"/>
            <a:stretch>
              <a:fillRect/>
            </a:stretch>
          </p:blipFill>
          <p:spPr>
            <a:xfrm>
              <a:off x="76200" y="63500"/>
              <a:ext cx="5524501" cy="5691046"/>
            </a:xfrm>
            <a:prstGeom prst="rect">
              <a:avLst/>
            </a:prstGeom>
            <a:ln>
              <a:noFill/>
            </a:ln>
            <a:effectLst/>
          </p:spPr>
        </p:pic>
        <p:pic>
          <p:nvPicPr>
            <p:cNvPr id="1682" name="IMG_0499.jpeg" descr="IMG_0499.jpeg"/>
            <p:cNvPicPr>
              <a:picLocks/>
            </p:cNvPicPr>
            <p:nvPr/>
          </p:nvPicPr>
          <p:blipFill>
            <a:blip r:embed="rId3"/>
            <a:stretch>
              <a:fillRect/>
            </a:stretch>
          </p:blipFill>
          <p:spPr>
            <a:xfrm>
              <a:off x="-1" y="-1"/>
              <a:ext cx="5664202" cy="5830747"/>
            </a:xfrm>
            <a:prstGeom prst="rect">
              <a:avLst/>
            </a:prstGeom>
            <a:effectLst/>
          </p:spPr>
        </p:pic>
      </p:grpSp>
    </p:spTree>
  </p:cSld>
  <p:clrMapOvr>
    <a:masterClrMapping/>
  </p:clrMapOvr>
  <p:transition spd="med"/>
</p:sld>
</file>

<file path=ppt/slides/slide2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86" name="oriental museum 269.jpg" descr="oriental museum 269.jpg"/>
          <p:cNvPicPr>
            <a:picLocks noGrp="1"/>
          </p:cNvPicPr>
          <p:nvPr>
            <p:ph type="pic" idx="21"/>
          </p:nvPr>
        </p:nvPicPr>
        <p:blipFill>
          <a:blip r:embed="rId2"/>
          <a:stretch>
            <a:fillRect/>
          </a:stretch>
        </p:blipFill>
        <p:spPr>
          <a:xfrm>
            <a:off x="7196835" y="787400"/>
            <a:ext cx="5033265" cy="6654800"/>
          </a:xfrm>
          <a:prstGeom prst="rect">
            <a:avLst/>
          </a:prstGeom>
        </p:spPr>
      </p:pic>
      <p:sp>
        <p:nvSpPr>
          <p:cNvPr id="1687" name="Egypt’s Glory"/>
          <p:cNvSpPr txBox="1">
            <a:spLocks noGrp="1"/>
          </p:cNvSpPr>
          <p:nvPr>
            <p:ph type="title"/>
          </p:nvPr>
        </p:nvSpPr>
        <p:spPr>
          <a:xfrm>
            <a:off x="1130300" y="546100"/>
            <a:ext cx="5956300" cy="2870200"/>
          </a:xfrm>
          <a:prstGeom prst="rect">
            <a:avLst/>
          </a:prstGeom>
        </p:spPr>
        <p:txBody>
          <a:bodyPr>
            <a:normAutofit/>
          </a:bodyPr>
          <a:lstStyle>
            <a:lvl1pPr>
              <a:defRPr sz="6600"/>
            </a:lvl1pPr>
          </a:lstStyle>
          <a:p>
            <a:r>
              <a:t>Egypt’s Glory</a:t>
            </a:r>
          </a:p>
        </p:txBody>
      </p:sp>
    </p:spTree>
  </p:cSld>
  <p:clrMapOvr>
    <a:masterClrMapping/>
  </p:clrMapOvr>
  <p:transition spd="med"/>
</p:sld>
</file>

<file path=ppt/slides/slide2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89" name="oriental museum 269.jpg" descr="oriental museum 269.jpg"/>
          <p:cNvPicPr>
            <a:picLocks noGrp="1"/>
          </p:cNvPicPr>
          <p:nvPr>
            <p:ph type="pic" idx="21"/>
          </p:nvPr>
        </p:nvPicPr>
        <p:blipFill>
          <a:blip r:embed="rId2"/>
          <a:stretch>
            <a:fillRect/>
          </a:stretch>
        </p:blipFill>
        <p:spPr>
          <a:xfrm>
            <a:off x="7196835" y="787400"/>
            <a:ext cx="5033265" cy="6654800"/>
          </a:xfrm>
          <a:prstGeom prst="rect">
            <a:avLst/>
          </a:prstGeom>
        </p:spPr>
      </p:pic>
      <p:sp>
        <p:nvSpPr>
          <p:cNvPr id="1690" name="Moses’ decision to give up the life as an adopted son of Pharaoh can better be understood in light of archaeological finds about the glory of ancient Egypt."/>
          <p:cNvSpPr txBox="1">
            <a:spLocks noGrp="1"/>
          </p:cNvSpPr>
          <p:nvPr>
            <p:ph type="body" sz="half" idx="1"/>
          </p:nvPr>
        </p:nvSpPr>
        <p:spPr>
          <a:xfrm>
            <a:off x="1181100" y="787400"/>
            <a:ext cx="5054600" cy="5346700"/>
          </a:xfrm>
          <a:prstGeom prst="rect">
            <a:avLst/>
          </a:prstGeom>
        </p:spPr>
        <p:txBody>
          <a:bodyPr>
            <a:normAutofit/>
          </a:bodyPr>
          <a:lstStyle>
            <a:lvl1pPr>
              <a:defRPr sz="3400">
                <a:solidFill>
                  <a:srgbClr val="94E3FE"/>
                </a:solidFill>
              </a:defRPr>
            </a:lvl1pPr>
          </a:lstStyle>
          <a:p>
            <a:r>
              <a:t>Moses’ decision to give up the life as an adopted son of Pharaoh can better be understood in light of archaeological finds about the glory of ancient Egypt.</a:t>
            </a:r>
          </a:p>
        </p:txBody>
      </p:sp>
    </p:spTree>
  </p:cSld>
  <p:clrMapOvr>
    <a:masterClrMapping/>
  </p:clrMapOvr>
  <p:transition spd="med"/>
</p:sld>
</file>

<file path=ppt/slides/slide2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92" name="Archaeology Illustrated_00326.jpg" descr="Archaeology Illustrated_00326.jpg"/>
          <p:cNvPicPr>
            <a:picLocks noGrp="1"/>
          </p:cNvPicPr>
          <p:nvPr>
            <p:ph type="pic" idx="21"/>
          </p:nvPr>
        </p:nvPicPr>
        <p:blipFill>
          <a:blip r:embed="rId2"/>
          <a:stretch>
            <a:fillRect/>
          </a:stretch>
        </p:blipFill>
        <p:spPr>
          <a:xfrm>
            <a:off x="7095235" y="787400"/>
            <a:ext cx="5033265" cy="6654800"/>
          </a:xfrm>
          <a:prstGeom prst="rect">
            <a:avLst/>
          </a:prstGeom>
        </p:spPr>
      </p:pic>
      <p:sp>
        <p:nvSpPr>
          <p:cNvPr id="1693" name="The Egyptian cities and palaces were splendid even by modern standards."/>
          <p:cNvSpPr txBox="1">
            <a:spLocks noGrp="1"/>
          </p:cNvSpPr>
          <p:nvPr>
            <p:ph type="body" sz="quarter" idx="1"/>
          </p:nvPr>
        </p:nvSpPr>
        <p:spPr>
          <a:xfrm>
            <a:off x="952500" y="787400"/>
            <a:ext cx="4914900" cy="5003800"/>
          </a:xfrm>
          <a:prstGeom prst="rect">
            <a:avLst/>
          </a:prstGeom>
        </p:spPr>
        <p:txBody>
          <a:bodyPr>
            <a:normAutofit/>
          </a:bodyPr>
          <a:lstStyle>
            <a:lvl1pPr>
              <a:defRPr sz="3400">
                <a:solidFill>
                  <a:srgbClr val="94E3FE"/>
                </a:solidFill>
              </a:defRPr>
            </a:lvl1pPr>
          </a:lstStyle>
          <a:p>
            <a:r>
              <a:t>The Egyptian cities and palaces were splendid even by modern standards.</a:t>
            </a:r>
          </a:p>
        </p:txBody>
      </p:sp>
    </p:spTree>
  </p:cSld>
  <p:clrMapOvr>
    <a:masterClrMapping/>
  </p:clrMapOvr>
  <p:transition spd="med"/>
</p:sld>
</file>

<file path=ppt/slides/slide2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95" name="archaeology-illustrated-- karnak capital egypt 12 BC 17337.jpeg" descr="archaeology-illustrated-- karnak capital egypt 12 BC 17337.jpeg"/>
          <p:cNvPicPr>
            <a:picLocks noGrp="1"/>
          </p:cNvPicPr>
          <p:nvPr>
            <p:ph type="pic" idx="21"/>
          </p:nvPr>
        </p:nvPicPr>
        <p:blipFill>
          <a:blip r:embed="rId2"/>
          <a:stretch>
            <a:fillRect/>
          </a:stretch>
        </p:blipFill>
        <p:spPr>
          <a:xfrm>
            <a:off x="787400" y="508000"/>
            <a:ext cx="11277600" cy="7254348"/>
          </a:xfrm>
          <a:prstGeom prst="rect">
            <a:avLst/>
          </a:prstGeom>
        </p:spPr>
      </p:pic>
      <p:sp>
        <p:nvSpPr>
          <p:cNvPr id="1696" name="A reconstruction of the Karnak Temple complex of Amun-Re at Thebes, 12 BC"/>
          <p:cNvSpPr txBox="1">
            <a:spLocks noGrp="1"/>
          </p:cNvSpPr>
          <p:nvPr>
            <p:ph type="body" sz="quarter" idx="1"/>
          </p:nvPr>
        </p:nvSpPr>
        <p:spPr>
          <a:xfrm>
            <a:off x="2362200" y="7899400"/>
            <a:ext cx="8267700" cy="2044700"/>
          </a:xfrm>
          <a:prstGeom prst="rect">
            <a:avLst/>
          </a:prstGeom>
        </p:spPr>
        <p:txBody>
          <a:bodyPr>
            <a:normAutofit/>
          </a:bodyPr>
          <a:lstStyle>
            <a:lvl1pPr algn="ctr">
              <a:defRPr sz="3400">
                <a:solidFill>
                  <a:srgbClr val="94E3FE"/>
                </a:solidFill>
              </a:defRPr>
            </a:lvl1pPr>
          </a:lstStyle>
          <a:p>
            <a:r>
              <a:t>A reconstruction of the Karnak Temple complex of Amun-Re at Thebes, 12 BC</a:t>
            </a:r>
          </a:p>
        </p:txBody>
      </p:sp>
      <p:sp>
        <p:nvSpPr>
          <p:cNvPr id="1697" name="(c) Archaeology Illustrated"/>
          <p:cNvSpPr txBox="1"/>
          <p:nvPr/>
        </p:nvSpPr>
        <p:spPr>
          <a:xfrm>
            <a:off x="6623043" y="593441"/>
            <a:ext cx="6388113" cy="113516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600" b="0" cap="none">
                <a:solidFill>
                  <a:srgbClr val="FFFFFF"/>
                </a:solidFill>
              </a:defRPr>
            </a:lvl1pPr>
          </a:lstStyle>
          <a:p>
            <a:r>
              <a:t>(c) Archaeology Illustrated</a:t>
            </a:r>
          </a:p>
        </p:txBody>
      </p:sp>
    </p:spTree>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9" name="The Bible calls Egypt “the land of Ham” (Ps. 105:23, 27; 106:22)."/>
          <p:cNvSpPr txBox="1">
            <a:spLocks noGrp="1"/>
          </p:cNvSpPr>
          <p:nvPr>
            <p:ph type="body" sz="half" idx="1"/>
          </p:nvPr>
        </p:nvSpPr>
        <p:spPr>
          <a:xfrm>
            <a:off x="1116310" y="1377553"/>
            <a:ext cx="5386090" cy="7023894"/>
          </a:xfrm>
          <a:prstGeom prst="rect">
            <a:avLst/>
          </a:prstGeom>
        </p:spPr>
        <p:txBody>
          <a:bodyPr/>
          <a:lstStyle>
            <a:lvl1pPr>
              <a:defRPr sz="3400">
                <a:solidFill>
                  <a:srgbClr val="94E3FE"/>
                </a:solidFill>
              </a:defRPr>
            </a:lvl1pPr>
          </a:lstStyle>
          <a:p>
            <a:r>
              <a:t>The Bible calls Egypt “the land of Ham” (Ps. 105:23, 27; 106:22).</a:t>
            </a:r>
          </a:p>
        </p:txBody>
      </p:sp>
      <p:grpSp>
        <p:nvGrpSpPr>
          <p:cNvPr id="442" name="British musem egypt 38.jpg"/>
          <p:cNvGrpSpPr/>
          <p:nvPr/>
        </p:nvGrpSpPr>
        <p:grpSpPr>
          <a:xfrm>
            <a:off x="7069835" y="1549400"/>
            <a:ext cx="5033265" cy="6654800"/>
            <a:chOff x="0" y="0"/>
            <a:chExt cx="5033264" cy="6654800"/>
          </a:xfrm>
        </p:grpSpPr>
        <p:pic>
          <p:nvPicPr>
            <p:cNvPr id="441" name="British musem egypt 38.jpg" descr="British musem egypt 38.jpg"/>
            <p:cNvPicPr>
              <a:picLocks noChangeAspect="1"/>
            </p:cNvPicPr>
            <p:nvPr/>
          </p:nvPicPr>
          <p:blipFill>
            <a:blip r:embed="rId2"/>
            <a:srcRect l="24990" r="25032"/>
            <a:stretch>
              <a:fillRect/>
            </a:stretch>
          </p:blipFill>
          <p:spPr>
            <a:xfrm>
              <a:off x="76200" y="63500"/>
              <a:ext cx="4893565" cy="6515100"/>
            </a:xfrm>
            <a:prstGeom prst="rect">
              <a:avLst/>
            </a:prstGeom>
            <a:ln>
              <a:noFill/>
            </a:ln>
            <a:effectLst/>
          </p:spPr>
        </p:pic>
        <p:pic>
          <p:nvPicPr>
            <p:cNvPr id="440" name="British musem egypt 38.jpg" descr="British musem egypt 38.jpg"/>
            <p:cNvPicPr>
              <a:picLocks/>
            </p:cNvPicPr>
            <p:nvPr/>
          </p:nvPicPr>
          <p:blipFill>
            <a:blip r:embed="rId3"/>
            <a:stretch>
              <a:fillRect/>
            </a:stretch>
          </p:blipFill>
          <p:spPr>
            <a:xfrm>
              <a:off x="0" y="0"/>
              <a:ext cx="5033265" cy="6654800"/>
            </a:xfrm>
            <a:prstGeom prst="rect">
              <a:avLst/>
            </a:prstGeom>
            <a:effectLst/>
          </p:spPr>
        </p:pic>
      </p:grpSp>
    </p:spTree>
  </p:cSld>
  <p:clrMapOvr>
    <a:masterClrMapping/>
  </p:clrMapOvr>
  <p:transition spd="med"/>
</p:sld>
</file>

<file path=ppt/slides/slide2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99" name="Archaeology Illustrated_00482.jpg" descr="Archaeology Illustrated_00482.jpg"/>
          <p:cNvPicPr>
            <a:picLocks noGrp="1"/>
          </p:cNvPicPr>
          <p:nvPr>
            <p:ph type="pic" idx="21"/>
          </p:nvPr>
        </p:nvPicPr>
        <p:blipFill>
          <a:blip r:embed="rId2"/>
          <a:stretch>
            <a:fillRect/>
          </a:stretch>
        </p:blipFill>
        <p:spPr>
          <a:xfrm>
            <a:off x="787400" y="508000"/>
            <a:ext cx="11277600" cy="7249394"/>
          </a:xfrm>
          <a:prstGeom prst="rect">
            <a:avLst/>
          </a:prstGeom>
        </p:spPr>
      </p:pic>
      <p:sp>
        <p:nvSpPr>
          <p:cNvPr id="1700" name="A governor’s palace at Avaris in the time of Joseph. It could even have been his dwelling place"/>
          <p:cNvSpPr txBox="1">
            <a:spLocks noGrp="1"/>
          </p:cNvSpPr>
          <p:nvPr>
            <p:ph type="body" sz="quarter" idx="1"/>
          </p:nvPr>
        </p:nvSpPr>
        <p:spPr>
          <a:xfrm>
            <a:off x="927100" y="7886700"/>
            <a:ext cx="10998200" cy="2044700"/>
          </a:xfrm>
          <a:prstGeom prst="rect">
            <a:avLst/>
          </a:prstGeom>
        </p:spPr>
        <p:txBody>
          <a:bodyPr>
            <a:normAutofit/>
          </a:bodyPr>
          <a:lstStyle>
            <a:lvl1pPr algn="ctr">
              <a:defRPr sz="3400">
                <a:solidFill>
                  <a:srgbClr val="94E3FE"/>
                </a:solidFill>
              </a:defRPr>
            </a:lvl1pPr>
          </a:lstStyle>
          <a:p>
            <a:r>
              <a:t>A governor’s palace at Avaris in the time of Joseph. It could even have been his dwelling place</a:t>
            </a:r>
          </a:p>
        </p:txBody>
      </p:sp>
      <p:sp>
        <p:nvSpPr>
          <p:cNvPr id="1701" name="(c) Archaeology Illustrated"/>
          <p:cNvSpPr txBox="1"/>
          <p:nvPr/>
        </p:nvSpPr>
        <p:spPr>
          <a:xfrm>
            <a:off x="6623043" y="7121242"/>
            <a:ext cx="6388113" cy="113515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600" b="0" cap="none">
                <a:solidFill>
                  <a:srgbClr val="FFFFFF"/>
                </a:solidFill>
              </a:defRPr>
            </a:lvl1pPr>
          </a:lstStyle>
          <a:p>
            <a:r>
              <a:t>(c) Archaeology Illustrated</a:t>
            </a:r>
          </a:p>
        </p:txBody>
      </p:sp>
    </p:spTree>
  </p:cSld>
  <p:clrMapOvr>
    <a:masterClrMapping/>
  </p:clrMapOvr>
  <p:transition spd="med"/>
</p:sld>
</file>

<file path=ppt/slides/slide2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03" name="Archaeology Illustrated_00230.jpg" descr="Archaeology Illustrated_00230.jpg"/>
          <p:cNvPicPr>
            <a:picLocks noGrp="1"/>
          </p:cNvPicPr>
          <p:nvPr>
            <p:ph type="pic" idx="21"/>
          </p:nvPr>
        </p:nvPicPr>
        <p:blipFill>
          <a:blip r:embed="rId2"/>
          <a:stretch>
            <a:fillRect/>
          </a:stretch>
        </p:blipFill>
        <p:spPr>
          <a:xfrm>
            <a:off x="787400" y="508000"/>
            <a:ext cx="11267111" cy="7249394"/>
          </a:xfrm>
          <a:prstGeom prst="rect">
            <a:avLst/>
          </a:prstGeom>
        </p:spPr>
      </p:pic>
      <p:sp>
        <p:nvSpPr>
          <p:cNvPr id="1704" name="A reconstruction of an Egyptian festival outside of one of the palaces."/>
          <p:cNvSpPr txBox="1">
            <a:spLocks noGrp="1"/>
          </p:cNvSpPr>
          <p:nvPr>
            <p:ph type="body" sz="quarter" idx="1"/>
          </p:nvPr>
        </p:nvSpPr>
        <p:spPr>
          <a:xfrm>
            <a:off x="927100" y="7886700"/>
            <a:ext cx="10998200" cy="2044700"/>
          </a:xfrm>
          <a:prstGeom prst="rect">
            <a:avLst/>
          </a:prstGeom>
        </p:spPr>
        <p:txBody>
          <a:bodyPr>
            <a:normAutofit/>
          </a:bodyPr>
          <a:lstStyle>
            <a:lvl1pPr algn="ctr">
              <a:defRPr sz="3400">
                <a:solidFill>
                  <a:srgbClr val="94E3FE"/>
                </a:solidFill>
              </a:defRPr>
            </a:lvl1pPr>
          </a:lstStyle>
          <a:p>
            <a:r>
              <a:t>A reconstruction of an Egyptian festival outside of one of the palaces.</a:t>
            </a:r>
          </a:p>
        </p:txBody>
      </p:sp>
      <p:sp>
        <p:nvSpPr>
          <p:cNvPr id="1705" name="(c) Archaeology Illustrated"/>
          <p:cNvSpPr txBox="1"/>
          <p:nvPr/>
        </p:nvSpPr>
        <p:spPr>
          <a:xfrm>
            <a:off x="6623043" y="7121242"/>
            <a:ext cx="6388113" cy="113515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600" b="0" cap="none">
                <a:solidFill>
                  <a:srgbClr val="FFFFFF"/>
                </a:solidFill>
              </a:defRPr>
            </a:lvl1pPr>
          </a:lstStyle>
          <a:p>
            <a:r>
              <a:t>(c) Archaeology Illustrated</a:t>
            </a:r>
          </a:p>
        </p:txBody>
      </p:sp>
    </p:spTree>
  </p:cSld>
  <p:clrMapOvr>
    <a:masterClrMapping/>
  </p:clrMapOvr>
  <p:transition spd="med"/>
</p:sld>
</file>

<file path=ppt/slides/slide2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07" name="archaeology-illustrated-- Amenhotep III palace 1 BC 69601.jpeg" descr="archaeology-illustrated-- Amenhotep III palace 1 BC 69601.jpeg"/>
          <p:cNvPicPr>
            <a:picLocks noGrp="1"/>
          </p:cNvPicPr>
          <p:nvPr>
            <p:ph type="pic" idx="21"/>
          </p:nvPr>
        </p:nvPicPr>
        <p:blipFill>
          <a:blip r:embed="rId2"/>
          <a:stretch>
            <a:fillRect/>
          </a:stretch>
        </p:blipFill>
        <p:spPr>
          <a:xfrm>
            <a:off x="868844" y="508000"/>
            <a:ext cx="11267112" cy="7249394"/>
          </a:xfrm>
          <a:prstGeom prst="rect">
            <a:avLst/>
          </a:prstGeom>
        </p:spPr>
      </p:pic>
      <p:sp>
        <p:nvSpPr>
          <p:cNvPr id="1708" name="A reconstruction of the palace of Amenhotep iii, 18BC"/>
          <p:cNvSpPr txBox="1">
            <a:spLocks noGrp="1"/>
          </p:cNvSpPr>
          <p:nvPr>
            <p:ph type="body" sz="quarter" idx="1"/>
          </p:nvPr>
        </p:nvSpPr>
        <p:spPr>
          <a:xfrm>
            <a:off x="2909242" y="7835900"/>
            <a:ext cx="7186316" cy="2066529"/>
          </a:xfrm>
          <a:prstGeom prst="rect">
            <a:avLst/>
          </a:prstGeom>
        </p:spPr>
        <p:txBody>
          <a:bodyPr>
            <a:normAutofit/>
          </a:bodyPr>
          <a:lstStyle>
            <a:lvl1pPr algn="ctr">
              <a:defRPr sz="3400">
                <a:solidFill>
                  <a:srgbClr val="94E3FE"/>
                </a:solidFill>
              </a:defRPr>
            </a:lvl1pPr>
          </a:lstStyle>
          <a:p>
            <a:r>
              <a:t>A reconstruction of the palace of Amenhotep iii, 18BC</a:t>
            </a:r>
          </a:p>
        </p:txBody>
      </p:sp>
      <p:sp>
        <p:nvSpPr>
          <p:cNvPr id="1709" name="(c) Archaeology Illustrated"/>
          <p:cNvSpPr txBox="1"/>
          <p:nvPr/>
        </p:nvSpPr>
        <p:spPr>
          <a:xfrm>
            <a:off x="6623043" y="7146642"/>
            <a:ext cx="6388113" cy="113515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600" b="0" cap="none">
                <a:solidFill>
                  <a:srgbClr val="FFFFFF"/>
                </a:solidFill>
              </a:defRPr>
            </a:lvl1pPr>
          </a:lstStyle>
          <a:p>
            <a:r>
              <a:t>(c) Archaeology Illustrated</a:t>
            </a:r>
          </a:p>
        </p:txBody>
      </p:sp>
    </p:spTree>
  </p:cSld>
  <p:clrMapOvr>
    <a:masterClrMapping/>
  </p:clrMapOvr>
  <p:transition spd="med"/>
</p:sld>
</file>

<file path=ppt/slides/slide2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11" name="oriental museum 269.jpg" descr="oriental museum 269.jpg"/>
          <p:cNvPicPr>
            <a:picLocks noGrp="1"/>
          </p:cNvPicPr>
          <p:nvPr>
            <p:ph type="pic" idx="21"/>
          </p:nvPr>
        </p:nvPicPr>
        <p:blipFill>
          <a:blip r:embed="rId2"/>
          <a:stretch>
            <a:fillRect/>
          </a:stretch>
        </p:blipFill>
        <p:spPr>
          <a:xfrm>
            <a:off x="7196835" y="787400"/>
            <a:ext cx="5033265" cy="6654800"/>
          </a:xfrm>
          <a:prstGeom prst="rect">
            <a:avLst/>
          </a:prstGeom>
        </p:spPr>
      </p:pic>
      <p:sp>
        <p:nvSpPr>
          <p:cNvPr id="1712" name="King Tut"/>
          <p:cNvSpPr txBox="1">
            <a:spLocks noGrp="1"/>
          </p:cNvSpPr>
          <p:nvPr>
            <p:ph type="title"/>
          </p:nvPr>
        </p:nvSpPr>
        <p:spPr>
          <a:xfrm>
            <a:off x="1041400" y="787400"/>
            <a:ext cx="5956300" cy="2870200"/>
          </a:xfrm>
          <a:prstGeom prst="rect">
            <a:avLst/>
          </a:prstGeom>
        </p:spPr>
        <p:txBody>
          <a:bodyPr>
            <a:normAutofit/>
          </a:bodyPr>
          <a:lstStyle>
            <a:lvl1pPr>
              <a:defRPr sz="6400"/>
            </a:lvl1pPr>
          </a:lstStyle>
          <a:p>
            <a:r>
              <a:t>King Tut</a:t>
            </a:r>
          </a:p>
        </p:txBody>
      </p:sp>
      <p:sp>
        <p:nvSpPr>
          <p:cNvPr id="1713" name="Nothing better illustrates the glory of the ancient pharaohs than the burial chambers of King Tutankhamun, discovered in 1922."/>
          <p:cNvSpPr txBox="1">
            <a:spLocks noGrp="1"/>
          </p:cNvSpPr>
          <p:nvPr>
            <p:ph type="body" sz="half" idx="1"/>
          </p:nvPr>
        </p:nvSpPr>
        <p:spPr>
          <a:xfrm>
            <a:off x="1079500" y="3898900"/>
            <a:ext cx="4711700" cy="5499100"/>
          </a:xfrm>
          <a:prstGeom prst="rect">
            <a:avLst/>
          </a:prstGeom>
        </p:spPr>
        <p:txBody>
          <a:bodyPr>
            <a:normAutofit/>
          </a:bodyPr>
          <a:lstStyle>
            <a:lvl1pPr>
              <a:defRPr sz="3400">
                <a:solidFill>
                  <a:srgbClr val="94E3FE"/>
                </a:solidFill>
              </a:defRPr>
            </a:lvl1pPr>
          </a:lstStyle>
          <a:p>
            <a:r>
              <a:t>Nothing better illustrates the glory of the ancient pharaohs than the burial chambers of King Tutankhamun, discovered in 1922.</a:t>
            </a:r>
          </a:p>
        </p:txBody>
      </p:sp>
    </p:spTree>
  </p:cSld>
  <p:clrMapOvr>
    <a:masterClrMapping/>
  </p:clrMapOvr>
  <p:transition spd="med"/>
</p:sld>
</file>

<file path=ppt/slides/slide2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5" name="King Tut died in about 1350 BC by archaeological dating, which would have been during the time of the Judges, about 140 years after Moses led Israel out of Egypt.…"/>
          <p:cNvSpPr txBox="1">
            <a:spLocks noGrp="1"/>
          </p:cNvSpPr>
          <p:nvPr>
            <p:ph type="body" sz="half" idx="1"/>
          </p:nvPr>
        </p:nvSpPr>
        <p:spPr>
          <a:xfrm>
            <a:off x="880665" y="787400"/>
            <a:ext cx="5655470" cy="6680200"/>
          </a:xfrm>
          <a:prstGeom prst="rect">
            <a:avLst/>
          </a:prstGeom>
        </p:spPr>
        <p:txBody>
          <a:bodyPr/>
          <a:lstStyle/>
          <a:p>
            <a:pPr>
              <a:defRPr sz="3400">
                <a:solidFill>
                  <a:srgbClr val="94E3FE"/>
                </a:solidFill>
              </a:defRPr>
            </a:pPr>
            <a:r>
              <a:t>King Tut died in about 1350 BC by archaeological dating, which would have been during the time of the Judges, about 140 years after Moses led Israel out of Egypt. </a:t>
            </a:r>
          </a:p>
          <a:p>
            <a:pPr>
              <a:defRPr sz="3400">
                <a:solidFill>
                  <a:srgbClr val="94E3FE"/>
                </a:solidFill>
              </a:defRPr>
            </a:pPr>
            <a:endParaRPr/>
          </a:p>
          <a:p>
            <a:pPr>
              <a:defRPr sz="3400">
                <a:solidFill>
                  <a:srgbClr val="94E3FE"/>
                </a:solidFill>
              </a:defRPr>
            </a:pPr>
            <a:r>
              <a:t>About 10 years before Tut’s death, Ehud delivered Israel from Moab (Judges 3). </a:t>
            </a:r>
          </a:p>
        </p:txBody>
      </p:sp>
      <p:grpSp>
        <p:nvGrpSpPr>
          <p:cNvPr id="1718" name="oriental museum 269.jpg"/>
          <p:cNvGrpSpPr/>
          <p:nvPr/>
        </p:nvGrpSpPr>
        <p:grpSpPr>
          <a:xfrm>
            <a:off x="7196835" y="787400"/>
            <a:ext cx="5033265" cy="6654800"/>
            <a:chOff x="0" y="0"/>
            <a:chExt cx="5033264" cy="6654800"/>
          </a:xfrm>
        </p:grpSpPr>
        <p:pic>
          <p:nvPicPr>
            <p:cNvPr id="1717" name="oriental museum 269.jpg" descr="oriental museum 269.jpg"/>
            <p:cNvPicPr>
              <a:picLocks noChangeAspect="1"/>
            </p:cNvPicPr>
            <p:nvPr/>
          </p:nvPicPr>
          <p:blipFill>
            <a:blip r:embed="rId2"/>
            <a:srcRect t="5709" b="5536"/>
            <a:stretch>
              <a:fillRect/>
            </a:stretch>
          </p:blipFill>
          <p:spPr>
            <a:xfrm>
              <a:off x="80264" y="63500"/>
              <a:ext cx="4889501" cy="6515100"/>
            </a:xfrm>
            <a:prstGeom prst="rect">
              <a:avLst/>
            </a:prstGeom>
            <a:ln>
              <a:noFill/>
            </a:ln>
            <a:effectLst/>
          </p:spPr>
        </p:pic>
        <p:pic>
          <p:nvPicPr>
            <p:cNvPr id="1716" name="oriental museum 269.jpg" descr="oriental museum 269.jpg"/>
            <p:cNvPicPr>
              <a:picLocks/>
            </p:cNvPicPr>
            <p:nvPr/>
          </p:nvPicPr>
          <p:blipFill>
            <a:blip r:embed="rId3"/>
            <a:stretch>
              <a:fillRect/>
            </a:stretch>
          </p:blipFill>
          <p:spPr>
            <a:xfrm>
              <a:off x="0" y="0"/>
              <a:ext cx="5033265" cy="6654800"/>
            </a:xfrm>
            <a:prstGeom prst="rect">
              <a:avLst/>
            </a:prstGeom>
            <a:effectLst/>
          </p:spPr>
        </p:pic>
      </p:grpSp>
    </p:spTree>
  </p:cSld>
  <p:clrMapOvr>
    <a:masterClrMapping/>
  </p:clrMapOvr>
  <p:transition spd="med"/>
</p:sld>
</file>

<file path=ppt/slides/slide2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20" name="c0b7c8ba87f531e843f4b8d4f320124f.jpg" descr="c0b7c8ba87f531e843f4b8d4f320124f.jpg"/>
          <p:cNvPicPr>
            <a:picLocks noGrp="1"/>
          </p:cNvPicPr>
          <p:nvPr>
            <p:ph type="pic" idx="21"/>
          </p:nvPr>
        </p:nvPicPr>
        <p:blipFill>
          <a:blip r:embed="rId2"/>
          <a:stretch>
            <a:fillRect/>
          </a:stretch>
        </p:blipFill>
        <p:spPr>
          <a:xfrm>
            <a:off x="787400" y="508000"/>
            <a:ext cx="11267111" cy="7249394"/>
          </a:xfrm>
          <a:prstGeom prst="rect">
            <a:avLst/>
          </a:prstGeom>
        </p:spPr>
      </p:pic>
      <p:sp>
        <p:nvSpPr>
          <p:cNvPr id="1721" name="The tomb was found in the Valley of the Kings by archaeologist Howard Carter."/>
          <p:cNvSpPr txBox="1">
            <a:spLocks noGrp="1"/>
          </p:cNvSpPr>
          <p:nvPr>
            <p:ph type="body" sz="quarter" idx="1"/>
          </p:nvPr>
        </p:nvSpPr>
        <p:spPr>
          <a:xfrm>
            <a:off x="927100" y="7886700"/>
            <a:ext cx="10998200" cy="2044700"/>
          </a:xfrm>
          <a:prstGeom prst="rect">
            <a:avLst/>
          </a:prstGeom>
        </p:spPr>
        <p:txBody>
          <a:bodyPr>
            <a:normAutofit/>
          </a:bodyPr>
          <a:lstStyle>
            <a:lvl1pPr algn="ctr">
              <a:defRPr sz="3400">
                <a:solidFill>
                  <a:srgbClr val="94E3FE"/>
                </a:solidFill>
              </a:defRPr>
            </a:lvl1pPr>
          </a:lstStyle>
          <a:p>
            <a:r>
              <a:t>The tomb was found in the Valley of the Kings by archaeologist Howard Carter.</a:t>
            </a:r>
          </a:p>
        </p:txBody>
      </p:sp>
    </p:spTree>
  </p:cSld>
  <p:clrMapOvr>
    <a:masterClrMapping/>
  </p:clrMapOvr>
  <p:transition spd="med"/>
</p:sld>
</file>

<file path=ppt/slides/slide2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23" name="960x595 (1).jpg" descr="960x595 (1).jpg"/>
          <p:cNvPicPr>
            <a:picLocks noGrp="1"/>
          </p:cNvPicPr>
          <p:nvPr>
            <p:ph type="pic" idx="21"/>
          </p:nvPr>
        </p:nvPicPr>
        <p:blipFill>
          <a:blip r:embed="rId2"/>
          <a:stretch>
            <a:fillRect/>
          </a:stretch>
        </p:blipFill>
        <p:spPr>
          <a:xfrm>
            <a:off x="935073" y="501774"/>
            <a:ext cx="11134655" cy="7988176"/>
          </a:xfrm>
          <a:prstGeom prst="rect">
            <a:avLst/>
          </a:prstGeom>
        </p:spPr>
      </p:pic>
      <p:sp>
        <p:nvSpPr>
          <p:cNvPr id="1724" name="Carter examining Tut’s mummy"/>
          <p:cNvSpPr txBox="1">
            <a:spLocks noGrp="1"/>
          </p:cNvSpPr>
          <p:nvPr>
            <p:ph type="body" sz="quarter" idx="1"/>
          </p:nvPr>
        </p:nvSpPr>
        <p:spPr>
          <a:xfrm>
            <a:off x="1293663" y="8553450"/>
            <a:ext cx="10417474" cy="2044700"/>
          </a:xfrm>
          <a:prstGeom prst="rect">
            <a:avLst/>
          </a:prstGeom>
        </p:spPr>
        <p:txBody>
          <a:bodyPr>
            <a:normAutofit/>
          </a:bodyPr>
          <a:lstStyle>
            <a:lvl1pPr algn="ctr">
              <a:defRPr sz="3400">
                <a:solidFill>
                  <a:srgbClr val="94E3FE"/>
                </a:solidFill>
              </a:defRPr>
            </a:lvl1pPr>
          </a:lstStyle>
          <a:p>
            <a:r>
              <a:t>Carter examining Tut’s mummy</a:t>
            </a:r>
          </a:p>
        </p:txBody>
      </p:sp>
    </p:spTree>
  </p:cSld>
  <p:clrMapOvr>
    <a:masterClrMapping/>
  </p:clrMapOvr>
  <p:transition spd="med"/>
</p:sld>
</file>

<file path=ppt/slides/slide2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26" name="92221b0951.jpg" descr="92221b0951.jpg"/>
          <p:cNvPicPr>
            <a:picLocks noGrp="1"/>
          </p:cNvPicPr>
          <p:nvPr>
            <p:ph type="pic" idx="21"/>
          </p:nvPr>
        </p:nvPicPr>
        <p:blipFill>
          <a:blip r:embed="rId2"/>
          <a:stretch>
            <a:fillRect/>
          </a:stretch>
        </p:blipFill>
        <p:spPr>
          <a:xfrm>
            <a:off x="787400" y="508000"/>
            <a:ext cx="11267111" cy="7249394"/>
          </a:xfrm>
          <a:prstGeom prst="rect">
            <a:avLst/>
          </a:prstGeom>
        </p:spPr>
      </p:pic>
      <p:sp>
        <p:nvSpPr>
          <p:cNvPr id="1727" name="The entrance to Tut’s tomb today"/>
          <p:cNvSpPr txBox="1">
            <a:spLocks noGrp="1"/>
          </p:cNvSpPr>
          <p:nvPr>
            <p:ph type="body" sz="quarter" idx="1"/>
          </p:nvPr>
        </p:nvSpPr>
        <p:spPr>
          <a:xfrm>
            <a:off x="1293663" y="7937500"/>
            <a:ext cx="10417474" cy="2044700"/>
          </a:xfrm>
          <a:prstGeom prst="rect">
            <a:avLst/>
          </a:prstGeom>
        </p:spPr>
        <p:txBody>
          <a:bodyPr>
            <a:normAutofit/>
          </a:bodyPr>
          <a:lstStyle>
            <a:lvl1pPr algn="ctr">
              <a:defRPr sz="3400">
                <a:solidFill>
                  <a:srgbClr val="94E3FE"/>
                </a:solidFill>
              </a:defRPr>
            </a:lvl1pPr>
          </a:lstStyle>
          <a:p>
            <a:r>
              <a:t>The entrance to Tut’s tomb today</a:t>
            </a:r>
          </a:p>
        </p:txBody>
      </p:sp>
    </p:spTree>
  </p:cSld>
  <p:clrMapOvr>
    <a:masterClrMapping/>
  </p:clrMapOvr>
  <p:transition spd="med"/>
</p:sld>
</file>

<file path=ppt/slides/slide2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29" name="king-tuts-tomb-1024x685.jpg" descr="king-tuts-tomb-1024x685.jpg"/>
          <p:cNvPicPr>
            <a:picLocks noGrp="1"/>
          </p:cNvPicPr>
          <p:nvPr>
            <p:ph type="pic" idx="21"/>
          </p:nvPr>
        </p:nvPicPr>
        <p:blipFill>
          <a:blip r:embed="rId2"/>
          <a:stretch>
            <a:fillRect/>
          </a:stretch>
        </p:blipFill>
        <p:spPr>
          <a:xfrm>
            <a:off x="787400" y="508000"/>
            <a:ext cx="11267111" cy="7249394"/>
          </a:xfrm>
          <a:prstGeom prst="rect">
            <a:avLst/>
          </a:prstGeom>
        </p:spPr>
      </p:pic>
      <p:sp>
        <p:nvSpPr>
          <p:cNvPr id="1730" name="It was filled with a staggering amount of wealth, and Tut was only a minor pharaoh."/>
          <p:cNvSpPr txBox="1">
            <a:spLocks noGrp="1"/>
          </p:cNvSpPr>
          <p:nvPr>
            <p:ph type="body" sz="quarter" idx="1"/>
          </p:nvPr>
        </p:nvSpPr>
        <p:spPr>
          <a:xfrm>
            <a:off x="1293663" y="7937500"/>
            <a:ext cx="10417474" cy="2044700"/>
          </a:xfrm>
          <a:prstGeom prst="rect">
            <a:avLst/>
          </a:prstGeom>
        </p:spPr>
        <p:txBody>
          <a:bodyPr>
            <a:normAutofit/>
          </a:bodyPr>
          <a:lstStyle>
            <a:lvl1pPr algn="ctr">
              <a:defRPr sz="3400">
                <a:solidFill>
                  <a:srgbClr val="94E3FE"/>
                </a:solidFill>
              </a:defRPr>
            </a:lvl1pPr>
          </a:lstStyle>
          <a:p>
            <a:r>
              <a:t>It was filled with a staggering amount of wealth, and Tut was only a minor pharaoh. </a:t>
            </a:r>
          </a:p>
        </p:txBody>
      </p:sp>
    </p:spTree>
  </p:cSld>
  <p:clrMapOvr>
    <a:masterClrMapping/>
  </p:clrMapOvr>
  <p:transition spd="med"/>
</p:sld>
</file>

<file path=ppt/slides/slide2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32" name="king tut's coffin and treasures 19.jpg" descr="king tut's coffin and treasures 19.jpg"/>
          <p:cNvPicPr>
            <a:picLocks noGrp="1"/>
          </p:cNvPicPr>
          <p:nvPr>
            <p:ph type="pic" idx="21"/>
          </p:nvPr>
        </p:nvPicPr>
        <p:blipFill>
          <a:blip r:embed="rId2"/>
          <a:stretch>
            <a:fillRect/>
          </a:stretch>
        </p:blipFill>
        <p:spPr>
          <a:xfrm>
            <a:off x="5932369" y="787400"/>
            <a:ext cx="6297731" cy="8338262"/>
          </a:xfrm>
          <a:prstGeom prst="rect">
            <a:avLst/>
          </a:prstGeom>
        </p:spPr>
      </p:pic>
      <p:sp>
        <p:nvSpPr>
          <p:cNvPr id="1733" name="Tut’s mummy was nested in three anthropoid coffins. They are called this because they are in the shape of a man."/>
          <p:cNvSpPr txBox="1">
            <a:spLocks noGrp="1"/>
          </p:cNvSpPr>
          <p:nvPr>
            <p:ph type="body" sz="half" idx="1"/>
          </p:nvPr>
        </p:nvSpPr>
        <p:spPr>
          <a:xfrm>
            <a:off x="939800" y="965200"/>
            <a:ext cx="4620122" cy="7442200"/>
          </a:xfrm>
          <a:prstGeom prst="rect">
            <a:avLst/>
          </a:prstGeom>
        </p:spPr>
        <p:txBody>
          <a:bodyPr/>
          <a:lstStyle>
            <a:lvl1pPr>
              <a:defRPr sz="3400">
                <a:solidFill>
                  <a:srgbClr val="94E3FE"/>
                </a:solidFill>
              </a:defRPr>
            </a:lvl1pPr>
          </a:lstStyle>
          <a:p>
            <a:r>
              <a:t>Tut’s mummy was nested in three anthropoid coffins. They are called this because they are in the shape of a man.</a:t>
            </a:r>
          </a:p>
        </p:txBody>
      </p:sp>
      <p:sp>
        <p:nvSpPr>
          <p:cNvPr id="1734" name="Line"/>
          <p:cNvSpPr/>
          <p:nvPr/>
        </p:nvSpPr>
        <p:spPr>
          <a:xfrm flipV="1">
            <a:off x="6908282" y="6763760"/>
            <a:ext cx="1537673" cy="1047803"/>
          </a:xfrm>
          <a:prstGeom prst="line">
            <a:avLst/>
          </a:prstGeom>
          <a:ln w="177800">
            <a:solidFill>
              <a:srgbClr val="000000"/>
            </a:solidFill>
            <a:miter lim="400000"/>
            <a:tailEnd type="triangle"/>
          </a:ln>
        </p:spPr>
        <p:txBody>
          <a:bodyPr lIns="50800" tIns="50800" rIns="50800" bIns="50800" anchor="ctr"/>
          <a:lstStyle/>
          <a:p>
            <a:pPr>
              <a:defRPr sz="3000" b="0" cap="none">
                <a:solidFill>
                  <a:srgbClr val="FFFFFF"/>
                </a:solidFill>
                <a:effectLst>
                  <a:outerShdw blurRad="25400" dist="42435" dir="2388334" rotWithShape="0">
                    <a:srgbClr val="000000">
                      <a:alpha val="48275"/>
                    </a:srgbClr>
                  </a:outerShdw>
                </a:effectLst>
              </a:defRPr>
            </a:pPr>
            <a:endParaRPr/>
          </a:p>
        </p:txBody>
      </p:sp>
      <p:sp>
        <p:nvSpPr>
          <p:cNvPr id="1735" name="Mummy inside first coffin"/>
          <p:cNvSpPr txBox="1"/>
          <p:nvPr/>
        </p:nvSpPr>
        <p:spPr>
          <a:xfrm>
            <a:off x="2663901" y="6386528"/>
            <a:ext cx="3268469" cy="187573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gn="l">
              <a:lnSpc>
                <a:spcPct val="110000"/>
              </a:lnSpc>
              <a:defRPr sz="3400" cap="none">
                <a:solidFill>
                  <a:srgbClr val="94E3FE"/>
                </a:solidFill>
              </a:defRPr>
            </a:lvl1pPr>
          </a:lstStyle>
          <a:p>
            <a:r>
              <a:t>Mummy inside first coffin</a:t>
            </a:r>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1" name="Most of the photos and video clips are our own and we are publishing them in The Way of Life Pictorial Bible for free use by teachers and students."/>
          <p:cNvSpPr txBox="1">
            <a:spLocks noGrp="1"/>
          </p:cNvSpPr>
          <p:nvPr>
            <p:ph type="body" sz="quarter" idx="1"/>
          </p:nvPr>
        </p:nvSpPr>
        <p:spPr>
          <a:xfrm>
            <a:off x="945901" y="978415"/>
            <a:ext cx="4508998" cy="5374482"/>
          </a:xfrm>
          <a:prstGeom prst="rect">
            <a:avLst/>
          </a:prstGeom>
        </p:spPr>
        <p:txBody>
          <a:bodyPr/>
          <a:lstStyle/>
          <a:p>
            <a:pPr>
              <a:defRPr sz="3400">
                <a:solidFill>
                  <a:srgbClr val="76D6FF"/>
                </a:solidFill>
              </a:defRPr>
            </a:pPr>
            <a:r>
              <a:t>Most of the photos and video clips are our own and we are publishing them in </a:t>
            </a:r>
            <a:r>
              <a:rPr i="1"/>
              <a:t>The Way of Life Pictorial Bible</a:t>
            </a:r>
            <a:r>
              <a:t> for free use by teachers and students. </a:t>
            </a:r>
          </a:p>
        </p:txBody>
      </p:sp>
      <p:pic>
        <p:nvPicPr>
          <p:cNvPr id="332" name="mars hill (8).jpg" descr="mars hill (8).jpg"/>
          <p:cNvPicPr>
            <a:picLocks noChangeAspect="1"/>
          </p:cNvPicPr>
          <p:nvPr/>
        </p:nvPicPr>
        <p:blipFill>
          <a:blip r:embed="rId2"/>
          <a:srcRect l="20277" t="13755" r="30205"/>
          <a:stretch>
            <a:fillRect/>
          </a:stretch>
        </p:blipFill>
        <p:spPr>
          <a:xfrm>
            <a:off x="7761542" y="678266"/>
            <a:ext cx="4508938" cy="5232242"/>
          </a:xfrm>
          <a:prstGeom prst="rect">
            <a:avLst/>
          </a:prstGeom>
          <a:ln w="12700">
            <a:miter lim="400000"/>
          </a:ln>
        </p:spPr>
      </p:pic>
      <p:grpSp>
        <p:nvGrpSpPr>
          <p:cNvPr id="335" name="jerusalem misc brian 4 - Version 2.jpg"/>
          <p:cNvGrpSpPr/>
          <p:nvPr/>
        </p:nvGrpSpPr>
        <p:grpSpPr>
          <a:xfrm rot="21373834">
            <a:off x="5600241" y="3648014"/>
            <a:ext cx="4071604" cy="5374483"/>
            <a:chOff x="0" y="0"/>
            <a:chExt cx="4071603" cy="5374481"/>
          </a:xfrm>
        </p:grpSpPr>
        <p:pic>
          <p:nvPicPr>
            <p:cNvPr id="334" name="jerusalem misc brian 4 - Version 2.jpg" descr="jerusalem misc brian 4 - Version 2.jpg"/>
            <p:cNvPicPr>
              <a:picLocks noChangeAspect="1"/>
            </p:cNvPicPr>
            <p:nvPr/>
          </p:nvPicPr>
          <p:blipFill>
            <a:blip r:embed="rId3"/>
            <a:srcRect t="10296" b="936"/>
            <a:stretch>
              <a:fillRect/>
            </a:stretch>
          </p:blipFill>
          <p:spPr>
            <a:xfrm>
              <a:off x="79716" y="63499"/>
              <a:ext cx="3928387" cy="5234783"/>
            </a:xfrm>
            <a:prstGeom prst="rect">
              <a:avLst/>
            </a:prstGeom>
            <a:ln>
              <a:noFill/>
            </a:ln>
            <a:effectLst/>
          </p:spPr>
        </p:pic>
        <p:pic>
          <p:nvPicPr>
            <p:cNvPr id="333" name="jerusalem misc brian 4 - Version 2.jpg" descr="jerusalem misc brian 4 - Version 2.jpg"/>
            <p:cNvPicPr>
              <a:picLocks/>
            </p:cNvPicPr>
            <p:nvPr/>
          </p:nvPicPr>
          <p:blipFill>
            <a:blip r:embed="rId4"/>
            <a:stretch>
              <a:fillRect/>
            </a:stretch>
          </p:blipFill>
          <p:spPr>
            <a:xfrm>
              <a:off x="0" y="-1"/>
              <a:ext cx="4071604" cy="5374483"/>
            </a:xfrm>
            <a:prstGeom prst="rect">
              <a:avLst/>
            </a:prstGeom>
            <a:effectLst/>
          </p:spPr>
        </p:pic>
      </p:grpSp>
    </p:spTree>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4" name="Ham’s sons Cush, Mizraim, Put, and Canaan fathered the civilizations stretching from Biblos in the north (associated with Tyre and Sidon) to Africa in the south."/>
          <p:cNvSpPr txBox="1">
            <a:spLocks noGrp="1"/>
          </p:cNvSpPr>
          <p:nvPr>
            <p:ph type="body" sz="half" idx="1"/>
          </p:nvPr>
        </p:nvSpPr>
        <p:spPr>
          <a:xfrm>
            <a:off x="1116310" y="1377553"/>
            <a:ext cx="5386090" cy="7023894"/>
          </a:xfrm>
          <a:prstGeom prst="rect">
            <a:avLst/>
          </a:prstGeom>
        </p:spPr>
        <p:txBody>
          <a:bodyPr/>
          <a:lstStyle>
            <a:lvl1pPr>
              <a:defRPr sz="3400">
                <a:solidFill>
                  <a:srgbClr val="94E3FE"/>
                </a:solidFill>
              </a:defRPr>
            </a:lvl1pPr>
          </a:lstStyle>
          <a:p>
            <a:r>
              <a:t>Ham’s sons Cush, Mizraim, Put, and Canaan fathered the civilizations stretching from Biblos in the north (associated with Tyre and Sidon) to Africa in the south. </a:t>
            </a:r>
          </a:p>
        </p:txBody>
      </p:sp>
      <p:grpSp>
        <p:nvGrpSpPr>
          <p:cNvPr id="447" name="British musem egypt 38.jpg"/>
          <p:cNvGrpSpPr/>
          <p:nvPr/>
        </p:nvGrpSpPr>
        <p:grpSpPr>
          <a:xfrm>
            <a:off x="7069835" y="1549400"/>
            <a:ext cx="5033265" cy="6654800"/>
            <a:chOff x="0" y="0"/>
            <a:chExt cx="5033264" cy="6654800"/>
          </a:xfrm>
        </p:grpSpPr>
        <p:pic>
          <p:nvPicPr>
            <p:cNvPr id="446" name="British musem egypt 38.jpg" descr="British musem egypt 38.jpg"/>
            <p:cNvPicPr>
              <a:picLocks noChangeAspect="1"/>
            </p:cNvPicPr>
            <p:nvPr/>
          </p:nvPicPr>
          <p:blipFill>
            <a:blip r:embed="rId2"/>
            <a:srcRect l="24990" r="25032"/>
            <a:stretch>
              <a:fillRect/>
            </a:stretch>
          </p:blipFill>
          <p:spPr>
            <a:xfrm>
              <a:off x="76200" y="63500"/>
              <a:ext cx="4893565" cy="6515100"/>
            </a:xfrm>
            <a:prstGeom prst="rect">
              <a:avLst/>
            </a:prstGeom>
            <a:ln>
              <a:noFill/>
            </a:ln>
            <a:effectLst/>
          </p:spPr>
        </p:pic>
        <p:pic>
          <p:nvPicPr>
            <p:cNvPr id="445" name="British musem egypt 38.jpg" descr="British musem egypt 38.jpg"/>
            <p:cNvPicPr>
              <a:picLocks/>
            </p:cNvPicPr>
            <p:nvPr/>
          </p:nvPicPr>
          <p:blipFill>
            <a:blip r:embed="rId3"/>
            <a:stretch>
              <a:fillRect/>
            </a:stretch>
          </p:blipFill>
          <p:spPr>
            <a:xfrm>
              <a:off x="0" y="0"/>
              <a:ext cx="5033265" cy="6654800"/>
            </a:xfrm>
            <a:prstGeom prst="rect">
              <a:avLst/>
            </a:prstGeom>
            <a:effectLst/>
          </p:spPr>
        </p:pic>
      </p:grpSp>
    </p:spTree>
  </p:cSld>
  <p:clrMapOvr>
    <a:masterClrMapping/>
  </p:clrMapOvr>
  <p:transition spd="med"/>
</p:sld>
</file>

<file path=ppt/slides/slide3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7" name="Tutankhamun mummy"/>
          <p:cNvSpPr txBox="1">
            <a:spLocks noGrp="1"/>
          </p:cNvSpPr>
          <p:nvPr>
            <p:ph type="body" sz="quarter" idx="1"/>
          </p:nvPr>
        </p:nvSpPr>
        <p:spPr>
          <a:xfrm>
            <a:off x="946646" y="7874396"/>
            <a:ext cx="11111508" cy="1057078"/>
          </a:xfrm>
          <a:prstGeom prst="rect">
            <a:avLst/>
          </a:prstGeom>
        </p:spPr>
        <p:txBody>
          <a:bodyPr/>
          <a:lstStyle>
            <a:lvl1pPr algn="ctr">
              <a:defRPr sz="3400">
                <a:solidFill>
                  <a:srgbClr val="94E3FE"/>
                </a:solidFill>
              </a:defRPr>
            </a:lvl1pPr>
          </a:lstStyle>
          <a:p>
            <a:r>
              <a:t>Tutankhamun mummy</a:t>
            </a:r>
          </a:p>
        </p:txBody>
      </p:sp>
      <p:grpSp>
        <p:nvGrpSpPr>
          <p:cNvPr id="1740" name="proxy.duckduckgo.jpg"/>
          <p:cNvGrpSpPr/>
          <p:nvPr/>
        </p:nvGrpSpPr>
        <p:grpSpPr>
          <a:xfrm>
            <a:off x="946646" y="626424"/>
            <a:ext cx="11111508" cy="7095061"/>
            <a:chOff x="0" y="0"/>
            <a:chExt cx="11111507" cy="7095060"/>
          </a:xfrm>
        </p:grpSpPr>
        <p:pic>
          <p:nvPicPr>
            <p:cNvPr id="1739" name="proxy.duckduckgo.jpg" descr="proxy.duckduckgo.jpg"/>
            <p:cNvPicPr>
              <a:picLocks noChangeAspect="1"/>
            </p:cNvPicPr>
            <p:nvPr/>
          </p:nvPicPr>
          <p:blipFill>
            <a:blip r:embed="rId2"/>
            <a:srcRect l="3429" r="3429"/>
            <a:stretch>
              <a:fillRect/>
            </a:stretch>
          </p:blipFill>
          <p:spPr>
            <a:xfrm>
              <a:off x="76200" y="63499"/>
              <a:ext cx="10971808" cy="6955362"/>
            </a:xfrm>
            <a:prstGeom prst="rect">
              <a:avLst/>
            </a:prstGeom>
            <a:ln>
              <a:noFill/>
            </a:ln>
            <a:effectLst/>
          </p:spPr>
        </p:pic>
        <p:pic>
          <p:nvPicPr>
            <p:cNvPr id="1738" name="proxy.duckduckgo.jpg" descr="proxy.duckduckgo.jpg"/>
            <p:cNvPicPr>
              <a:picLocks/>
            </p:cNvPicPr>
            <p:nvPr/>
          </p:nvPicPr>
          <p:blipFill>
            <a:blip r:embed="rId3"/>
            <a:stretch>
              <a:fillRect/>
            </a:stretch>
          </p:blipFill>
          <p:spPr>
            <a:xfrm>
              <a:off x="-1" y="0"/>
              <a:ext cx="11111509" cy="7095061"/>
            </a:xfrm>
            <a:prstGeom prst="rect">
              <a:avLst/>
            </a:prstGeom>
            <a:effectLst/>
          </p:spPr>
        </p:pic>
      </p:grpSp>
    </p:spTree>
  </p:cSld>
  <p:clrMapOvr>
    <a:masterClrMapping/>
  </p:clrMapOvr>
  <p:transition spd="med"/>
</p:sld>
</file>

<file path=ppt/slides/slide3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2" name="The first coffin is solid gold, weighing 243 pounds. It is inlaid with glass and semi-precious stones."/>
          <p:cNvSpPr txBox="1">
            <a:spLocks noGrp="1"/>
          </p:cNvSpPr>
          <p:nvPr>
            <p:ph type="body" sz="quarter" idx="1"/>
          </p:nvPr>
        </p:nvSpPr>
        <p:spPr>
          <a:xfrm>
            <a:off x="946646" y="5766196"/>
            <a:ext cx="11111508" cy="1524398"/>
          </a:xfrm>
          <a:prstGeom prst="rect">
            <a:avLst/>
          </a:prstGeom>
        </p:spPr>
        <p:txBody>
          <a:bodyPr/>
          <a:lstStyle>
            <a:lvl1pPr algn="ctr">
              <a:defRPr sz="3400">
                <a:solidFill>
                  <a:srgbClr val="94E3FE"/>
                </a:solidFill>
              </a:defRPr>
            </a:lvl1pPr>
          </a:lstStyle>
          <a:p>
            <a:r>
              <a:t>The first coffin is solid gold, weighing 243 pounds. It is inlaid with glass and semi-precious stones.</a:t>
            </a:r>
          </a:p>
        </p:txBody>
      </p:sp>
      <p:grpSp>
        <p:nvGrpSpPr>
          <p:cNvPr id="1745" name="tutcoffin9.jpg"/>
          <p:cNvGrpSpPr/>
          <p:nvPr/>
        </p:nvGrpSpPr>
        <p:grpSpPr>
          <a:xfrm>
            <a:off x="589436" y="1607979"/>
            <a:ext cx="11825928" cy="3966653"/>
            <a:chOff x="0" y="0"/>
            <a:chExt cx="11825926" cy="3966652"/>
          </a:xfrm>
        </p:grpSpPr>
        <p:pic>
          <p:nvPicPr>
            <p:cNvPr id="1744" name="tutcoffin9.jpg" descr="tutcoffin9.jpg"/>
            <p:cNvPicPr>
              <a:picLocks noChangeAspect="1"/>
            </p:cNvPicPr>
            <p:nvPr/>
          </p:nvPicPr>
          <p:blipFill>
            <a:blip r:embed="rId2"/>
            <a:srcRect l="1354" r="2159" b="14533"/>
            <a:stretch>
              <a:fillRect/>
            </a:stretch>
          </p:blipFill>
          <p:spPr>
            <a:xfrm>
              <a:off x="76200" y="63500"/>
              <a:ext cx="11686227" cy="3826953"/>
            </a:xfrm>
            <a:prstGeom prst="rect">
              <a:avLst/>
            </a:prstGeom>
            <a:ln>
              <a:noFill/>
            </a:ln>
            <a:effectLst/>
          </p:spPr>
        </p:pic>
        <p:pic>
          <p:nvPicPr>
            <p:cNvPr id="1743" name="tutcoffin9.jpg" descr="tutcoffin9.jpg"/>
            <p:cNvPicPr>
              <a:picLocks/>
            </p:cNvPicPr>
            <p:nvPr/>
          </p:nvPicPr>
          <p:blipFill>
            <a:blip r:embed="rId3"/>
            <a:stretch>
              <a:fillRect/>
            </a:stretch>
          </p:blipFill>
          <p:spPr>
            <a:xfrm>
              <a:off x="0" y="0"/>
              <a:ext cx="11825928" cy="3966653"/>
            </a:xfrm>
            <a:prstGeom prst="rect">
              <a:avLst/>
            </a:prstGeom>
            <a:effectLst/>
          </p:spPr>
        </p:pic>
      </p:grpSp>
    </p:spTree>
  </p:cSld>
  <p:clrMapOvr>
    <a:masterClrMapping/>
  </p:clrMapOvr>
  <p:transition spd="med"/>
</p:sld>
</file>

<file path=ppt/slides/slide3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7" name="The next two anthropoid coffins are made of wood covered with gold sheet and decorated with beautiful faience, which is a glass-like ceramic material."/>
          <p:cNvSpPr txBox="1">
            <a:spLocks noGrp="1"/>
          </p:cNvSpPr>
          <p:nvPr>
            <p:ph type="body" sz="quarter" idx="1"/>
          </p:nvPr>
        </p:nvSpPr>
        <p:spPr>
          <a:xfrm>
            <a:off x="884981" y="7260133"/>
            <a:ext cx="11234838" cy="2125167"/>
          </a:xfrm>
          <a:prstGeom prst="rect">
            <a:avLst/>
          </a:prstGeom>
        </p:spPr>
        <p:txBody>
          <a:bodyPr/>
          <a:lstStyle>
            <a:lvl1pPr algn="ctr">
              <a:defRPr sz="3400">
                <a:solidFill>
                  <a:srgbClr val="94E3FE"/>
                </a:solidFill>
              </a:defRPr>
            </a:lvl1pPr>
          </a:lstStyle>
          <a:p>
            <a:r>
              <a:t>The next two anthropoid coffins are made of wood covered with gold sheet and decorated with beautiful faience, which is a glass-like ceramic material.</a:t>
            </a:r>
          </a:p>
        </p:txBody>
      </p:sp>
      <p:grpSp>
        <p:nvGrpSpPr>
          <p:cNvPr id="1750" name="proxy.duckduckgo.jpg"/>
          <p:cNvGrpSpPr/>
          <p:nvPr/>
        </p:nvGrpSpPr>
        <p:grpSpPr>
          <a:xfrm>
            <a:off x="1416096" y="588403"/>
            <a:ext cx="10172608" cy="6480715"/>
            <a:chOff x="0" y="0"/>
            <a:chExt cx="10172607" cy="6480714"/>
          </a:xfrm>
        </p:grpSpPr>
        <p:pic>
          <p:nvPicPr>
            <p:cNvPr id="1749" name="proxy.duckduckgo.jpg" descr="proxy.duckduckgo.jpg"/>
            <p:cNvPicPr>
              <a:picLocks noChangeAspect="1"/>
            </p:cNvPicPr>
            <p:nvPr/>
          </p:nvPicPr>
          <p:blipFill>
            <a:blip r:embed="rId2"/>
            <a:srcRect t="3193" b="3193"/>
            <a:stretch>
              <a:fillRect/>
            </a:stretch>
          </p:blipFill>
          <p:spPr>
            <a:xfrm>
              <a:off x="76200" y="63500"/>
              <a:ext cx="10032908" cy="6341015"/>
            </a:xfrm>
            <a:prstGeom prst="rect">
              <a:avLst/>
            </a:prstGeom>
            <a:ln>
              <a:noFill/>
            </a:ln>
            <a:effectLst/>
          </p:spPr>
        </p:pic>
        <p:pic>
          <p:nvPicPr>
            <p:cNvPr id="1748" name="proxy.duckduckgo.jpg" descr="proxy.duckduckgo.jpg"/>
            <p:cNvPicPr>
              <a:picLocks/>
            </p:cNvPicPr>
            <p:nvPr/>
          </p:nvPicPr>
          <p:blipFill>
            <a:blip r:embed="rId3"/>
            <a:stretch>
              <a:fillRect/>
            </a:stretch>
          </p:blipFill>
          <p:spPr>
            <a:xfrm>
              <a:off x="0" y="0"/>
              <a:ext cx="10172608" cy="6480715"/>
            </a:xfrm>
            <a:prstGeom prst="rect">
              <a:avLst/>
            </a:prstGeom>
            <a:effectLst/>
          </p:spPr>
        </p:pic>
      </p:grpSp>
    </p:spTree>
  </p:cSld>
  <p:clrMapOvr>
    <a:masterClrMapping/>
  </p:clrMapOvr>
  <p:transition spd="med"/>
</p:sld>
</file>

<file path=ppt/slides/slide3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54" name="proxy.duckduckgo.jpg"/>
          <p:cNvGrpSpPr/>
          <p:nvPr/>
        </p:nvGrpSpPr>
        <p:grpSpPr>
          <a:xfrm>
            <a:off x="1416096" y="494344"/>
            <a:ext cx="10172608" cy="7621912"/>
            <a:chOff x="0" y="0"/>
            <a:chExt cx="10172607" cy="7621910"/>
          </a:xfrm>
        </p:grpSpPr>
        <p:pic>
          <p:nvPicPr>
            <p:cNvPr id="1753" name="proxy.duckduckgo.jpg" descr="proxy.duckduckgo.jpg"/>
            <p:cNvPicPr>
              <a:picLocks noChangeAspect="1"/>
            </p:cNvPicPr>
            <p:nvPr/>
          </p:nvPicPr>
          <p:blipFill>
            <a:blip r:embed="rId2"/>
            <a:srcRect t="36887" r="42482" b="9494"/>
            <a:stretch>
              <a:fillRect/>
            </a:stretch>
          </p:blipFill>
          <p:spPr>
            <a:xfrm>
              <a:off x="76200" y="63500"/>
              <a:ext cx="10032908" cy="7482211"/>
            </a:xfrm>
            <a:prstGeom prst="rect">
              <a:avLst/>
            </a:prstGeom>
            <a:ln>
              <a:noFill/>
            </a:ln>
            <a:effectLst/>
          </p:spPr>
        </p:pic>
        <p:pic>
          <p:nvPicPr>
            <p:cNvPr id="1752" name="proxy.duckduckgo.jpg" descr="proxy.duckduckgo.jpg"/>
            <p:cNvPicPr>
              <a:picLocks/>
            </p:cNvPicPr>
            <p:nvPr/>
          </p:nvPicPr>
          <p:blipFill>
            <a:blip r:embed="rId3"/>
            <a:stretch>
              <a:fillRect/>
            </a:stretch>
          </p:blipFill>
          <p:spPr>
            <a:xfrm>
              <a:off x="0" y="0"/>
              <a:ext cx="10172608" cy="7621911"/>
            </a:xfrm>
            <a:prstGeom prst="rect">
              <a:avLst/>
            </a:prstGeom>
            <a:effectLst/>
          </p:spPr>
        </p:pic>
      </p:grpSp>
      <p:sp>
        <p:nvSpPr>
          <p:cNvPr id="1755" name="Faience (glazed ceremic)"/>
          <p:cNvSpPr txBox="1">
            <a:spLocks noGrp="1"/>
          </p:cNvSpPr>
          <p:nvPr>
            <p:ph type="body" sz="quarter" idx="1"/>
          </p:nvPr>
        </p:nvSpPr>
        <p:spPr>
          <a:xfrm>
            <a:off x="1195685" y="8225333"/>
            <a:ext cx="10613430" cy="855664"/>
          </a:xfrm>
          <a:prstGeom prst="rect">
            <a:avLst/>
          </a:prstGeom>
        </p:spPr>
        <p:txBody>
          <a:bodyPr/>
          <a:lstStyle>
            <a:lvl1pPr algn="ctr">
              <a:defRPr sz="3400">
                <a:solidFill>
                  <a:srgbClr val="94E3FE"/>
                </a:solidFill>
              </a:defRPr>
            </a:lvl1pPr>
          </a:lstStyle>
          <a:p>
            <a:r>
              <a:t>Faience (glazed ceremic)</a:t>
            </a:r>
          </a:p>
        </p:txBody>
      </p:sp>
    </p:spTree>
  </p:cSld>
  <p:clrMapOvr>
    <a:masterClrMapping/>
  </p:clrMapOvr>
  <p:transition spd="med"/>
</p:sld>
</file>

<file path=ppt/slides/slide3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7" name="The first coffin is 6 feet 1 inches.…"/>
          <p:cNvSpPr txBox="1">
            <a:spLocks noGrp="1"/>
          </p:cNvSpPr>
          <p:nvPr>
            <p:ph type="body" sz="quarter" idx="1"/>
          </p:nvPr>
        </p:nvSpPr>
        <p:spPr>
          <a:xfrm>
            <a:off x="1078805" y="7387133"/>
            <a:ext cx="10847190" cy="2125167"/>
          </a:xfrm>
          <a:prstGeom prst="rect">
            <a:avLst/>
          </a:prstGeom>
        </p:spPr>
        <p:txBody>
          <a:bodyPr/>
          <a:lstStyle/>
          <a:p>
            <a:pPr algn="ctr">
              <a:defRPr sz="3400">
                <a:solidFill>
                  <a:srgbClr val="94E3FE"/>
                </a:solidFill>
              </a:defRPr>
            </a:pPr>
            <a:r>
              <a:t>The first coffin is 6 feet 1 inches. </a:t>
            </a:r>
          </a:p>
          <a:p>
            <a:pPr algn="ctr">
              <a:defRPr sz="3400">
                <a:solidFill>
                  <a:srgbClr val="94E3FE"/>
                </a:solidFill>
              </a:defRPr>
            </a:pPr>
            <a:r>
              <a:t>The second coffin is 6 feet 7 inches. </a:t>
            </a:r>
          </a:p>
          <a:p>
            <a:pPr algn="ctr">
              <a:defRPr sz="3400">
                <a:solidFill>
                  <a:srgbClr val="94E3FE"/>
                </a:solidFill>
              </a:defRPr>
            </a:pPr>
            <a:r>
              <a:t>The third coffin is 7 feet 3 inches.</a:t>
            </a:r>
          </a:p>
        </p:txBody>
      </p:sp>
      <p:grpSp>
        <p:nvGrpSpPr>
          <p:cNvPr id="1760" name="download (8).jpeg"/>
          <p:cNvGrpSpPr/>
          <p:nvPr/>
        </p:nvGrpSpPr>
        <p:grpSpPr>
          <a:xfrm>
            <a:off x="1598268" y="641470"/>
            <a:ext cx="9808264" cy="6675061"/>
            <a:chOff x="0" y="0"/>
            <a:chExt cx="9808263" cy="6675060"/>
          </a:xfrm>
        </p:grpSpPr>
        <p:pic>
          <p:nvPicPr>
            <p:cNvPr id="1759" name="download (8).jpeg" descr="download (8).jpeg"/>
            <p:cNvPicPr>
              <a:picLocks noChangeAspect="1"/>
            </p:cNvPicPr>
            <p:nvPr/>
          </p:nvPicPr>
          <p:blipFill>
            <a:blip r:embed="rId2"/>
            <a:srcRect l="9448" r="13523"/>
            <a:stretch>
              <a:fillRect/>
            </a:stretch>
          </p:blipFill>
          <p:spPr>
            <a:xfrm>
              <a:off x="76200" y="63500"/>
              <a:ext cx="9668564" cy="6535361"/>
            </a:xfrm>
            <a:prstGeom prst="rect">
              <a:avLst/>
            </a:prstGeom>
            <a:ln>
              <a:noFill/>
            </a:ln>
            <a:effectLst/>
          </p:spPr>
        </p:pic>
        <p:pic>
          <p:nvPicPr>
            <p:cNvPr id="1758" name="download (8).jpeg" descr="download (8).jpeg"/>
            <p:cNvPicPr>
              <a:picLocks/>
            </p:cNvPicPr>
            <p:nvPr/>
          </p:nvPicPr>
          <p:blipFill>
            <a:blip r:embed="rId3"/>
            <a:stretch>
              <a:fillRect/>
            </a:stretch>
          </p:blipFill>
          <p:spPr>
            <a:xfrm>
              <a:off x="-1" y="0"/>
              <a:ext cx="9808265" cy="6675061"/>
            </a:xfrm>
            <a:prstGeom prst="rect">
              <a:avLst/>
            </a:prstGeom>
            <a:effectLst/>
          </p:spPr>
        </p:pic>
      </p:grpSp>
    </p:spTree>
  </p:cSld>
  <p:clrMapOvr>
    <a:masterClrMapping/>
  </p:clrMapOvr>
  <p:transition spd="med"/>
</p:sld>
</file>

<file path=ppt/slides/slide3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2" name="Buckets of expensive perfume were poured into the coffins."/>
          <p:cNvSpPr txBox="1">
            <a:spLocks noGrp="1"/>
          </p:cNvSpPr>
          <p:nvPr>
            <p:ph type="body" sz="quarter" idx="1"/>
          </p:nvPr>
        </p:nvSpPr>
        <p:spPr>
          <a:xfrm>
            <a:off x="2110233" y="7374433"/>
            <a:ext cx="8784334" cy="1523803"/>
          </a:xfrm>
          <a:prstGeom prst="rect">
            <a:avLst/>
          </a:prstGeom>
        </p:spPr>
        <p:txBody>
          <a:bodyPr/>
          <a:lstStyle>
            <a:lvl1pPr algn="ctr">
              <a:defRPr sz="3400">
                <a:solidFill>
                  <a:srgbClr val="94E3FE"/>
                </a:solidFill>
              </a:defRPr>
            </a:lvl1pPr>
          </a:lstStyle>
          <a:p>
            <a:r>
              <a:t>Buckets of expensive perfume were poured into the coffins.</a:t>
            </a:r>
          </a:p>
        </p:txBody>
      </p:sp>
      <p:grpSp>
        <p:nvGrpSpPr>
          <p:cNvPr id="1765" name="download (8).jpeg"/>
          <p:cNvGrpSpPr/>
          <p:nvPr/>
        </p:nvGrpSpPr>
        <p:grpSpPr>
          <a:xfrm>
            <a:off x="1598268" y="641470"/>
            <a:ext cx="9808264" cy="6675061"/>
            <a:chOff x="0" y="0"/>
            <a:chExt cx="9808263" cy="6675060"/>
          </a:xfrm>
        </p:grpSpPr>
        <p:pic>
          <p:nvPicPr>
            <p:cNvPr id="1764" name="download (8).jpeg" descr="download (8).jpeg"/>
            <p:cNvPicPr>
              <a:picLocks noChangeAspect="1"/>
            </p:cNvPicPr>
            <p:nvPr/>
          </p:nvPicPr>
          <p:blipFill>
            <a:blip r:embed="rId2"/>
            <a:srcRect l="9448" r="13523"/>
            <a:stretch>
              <a:fillRect/>
            </a:stretch>
          </p:blipFill>
          <p:spPr>
            <a:xfrm>
              <a:off x="76200" y="63500"/>
              <a:ext cx="9668564" cy="6535361"/>
            </a:xfrm>
            <a:prstGeom prst="rect">
              <a:avLst/>
            </a:prstGeom>
            <a:ln>
              <a:noFill/>
            </a:ln>
            <a:effectLst/>
          </p:spPr>
        </p:pic>
        <p:pic>
          <p:nvPicPr>
            <p:cNvPr id="1763" name="download (8).jpeg" descr="download (8).jpeg"/>
            <p:cNvPicPr>
              <a:picLocks/>
            </p:cNvPicPr>
            <p:nvPr/>
          </p:nvPicPr>
          <p:blipFill>
            <a:blip r:embed="rId3"/>
            <a:stretch>
              <a:fillRect/>
            </a:stretch>
          </p:blipFill>
          <p:spPr>
            <a:xfrm>
              <a:off x="-1" y="0"/>
              <a:ext cx="9808265" cy="6675061"/>
            </a:xfrm>
            <a:prstGeom prst="rect">
              <a:avLst/>
            </a:prstGeom>
            <a:effectLst/>
          </p:spPr>
        </p:pic>
      </p:grpSp>
    </p:spTree>
  </p:cSld>
  <p:clrMapOvr>
    <a:masterClrMapping/>
  </p:clrMapOvr>
  <p:transition spd="med"/>
</p:sld>
</file>

<file path=ppt/slides/slide3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7" name="The coffins depict the pharaoh as the god Osiris. The pharaohs blasphemous accepted worship as gods."/>
          <p:cNvSpPr txBox="1">
            <a:spLocks noGrp="1"/>
          </p:cNvSpPr>
          <p:nvPr>
            <p:ph type="body" sz="quarter" idx="1"/>
          </p:nvPr>
        </p:nvSpPr>
        <p:spPr>
          <a:xfrm>
            <a:off x="1688504" y="7532785"/>
            <a:ext cx="9627792" cy="1852515"/>
          </a:xfrm>
          <a:prstGeom prst="rect">
            <a:avLst/>
          </a:prstGeom>
        </p:spPr>
        <p:txBody>
          <a:bodyPr/>
          <a:lstStyle>
            <a:lvl1pPr algn="ctr">
              <a:defRPr sz="3400">
                <a:solidFill>
                  <a:srgbClr val="94E3FE"/>
                </a:solidFill>
              </a:defRPr>
            </a:lvl1pPr>
          </a:lstStyle>
          <a:p>
            <a:r>
              <a:t>The coffins depict the pharaoh as the god Osiris. The pharaohs blasphemous accepted worship as gods.</a:t>
            </a:r>
          </a:p>
        </p:txBody>
      </p:sp>
      <p:grpSp>
        <p:nvGrpSpPr>
          <p:cNvPr id="1770" name="proxy.duckduckgo.jpg"/>
          <p:cNvGrpSpPr/>
          <p:nvPr/>
        </p:nvGrpSpPr>
        <p:grpSpPr>
          <a:xfrm>
            <a:off x="1182043" y="468214"/>
            <a:ext cx="10640716" cy="6796612"/>
            <a:chOff x="0" y="0"/>
            <a:chExt cx="10640714" cy="6796610"/>
          </a:xfrm>
        </p:grpSpPr>
        <p:pic>
          <p:nvPicPr>
            <p:cNvPr id="1769" name="proxy.duckduckgo.jpg" descr="proxy.duckduckgo.jpg"/>
            <p:cNvPicPr>
              <a:picLocks noChangeAspect="1"/>
            </p:cNvPicPr>
            <p:nvPr/>
          </p:nvPicPr>
          <p:blipFill>
            <a:blip r:embed="rId2"/>
            <a:srcRect l="5633" r="5633"/>
            <a:stretch>
              <a:fillRect/>
            </a:stretch>
          </p:blipFill>
          <p:spPr>
            <a:xfrm>
              <a:off x="76200" y="63500"/>
              <a:ext cx="10501015" cy="6656911"/>
            </a:xfrm>
            <a:prstGeom prst="rect">
              <a:avLst/>
            </a:prstGeom>
            <a:ln>
              <a:noFill/>
            </a:ln>
            <a:effectLst/>
          </p:spPr>
        </p:pic>
        <p:pic>
          <p:nvPicPr>
            <p:cNvPr id="1768" name="proxy.duckduckgo.jpg" descr="proxy.duckduckgo.jpg"/>
            <p:cNvPicPr>
              <a:picLocks/>
            </p:cNvPicPr>
            <p:nvPr/>
          </p:nvPicPr>
          <p:blipFill>
            <a:blip r:embed="rId3"/>
            <a:stretch>
              <a:fillRect/>
            </a:stretch>
          </p:blipFill>
          <p:spPr>
            <a:xfrm>
              <a:off x="0" y="-1"/>
              <a:ext cx="10640715" cy="6796612"/>
            </a:xfrm>
            <a:prstGeom prst="rect">
              <a:avLst/>
            </a:prstGeom>
            <a:effectLst/>
          </p:spPr>
        </p:pic>
      </p:grpSp>
    </p:spTree>
  </p:cSld>
  <p:clrMapOvr>
    <a:masterClrMapping/>
  </p:clrMapOvr>
  <p:transition spd="med"/>
</p:sld>
</file>

<file path=ppt/slides/slide3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2" name="Goddesses were engraved on Tut’s funerary goods to protect him and help him in the afterlife."/>
          <p:cNvSpPr txBox="1">
            <a:spLocks noGrp="1"/>
          </p:cNvSpPr>
          <p:nvPr>
            <p:ph type="body" sz="half" idx="1"/>
          </p:nvPr>
        </p:nvSpPr>
        <p:spPr>
          <a:xfrm>
            <a:off x="1085056" y="1038919"/>
            <a:ext cx="5653088" cy="5327552"/>
          </a:xfrm>
          <a:prstGeom prst="rect">
            <a:avLst/>
          </a:prstGeom>
        </p:spPr>
        <p:txBody>
          <a:bodyPr/>
          <a:lstStyle>
            <a:lvl1pPr>
              <a:defRPr sz="3400">
                <a:solidFill>
                  <a:srgbClr val="94E3FE"/>
                </a:solidFill>
              </a:defRPr>
            </a:lvl1pPr>
          </a:lstStyle>
          <a:p>
            <a:r>
              <a:t>Goddesses were engraved on Tut’s funerary goods to protect him and help him in the afterlife. </a:t>
            </a:r>
          </a:p>
        </p:txBody>
      </p:sp>
      <p:grpSp>
        <p:nvGrpSpPr>
          <p:cNvPr id="1775" name="gettyimages-479647307-1024x1024.jpg"/>
          <p:cNvGrpSpPr/>
          <p:nvPr/>
        </p:nvGrpSpPr>
        <p:grpSpPr>
          <a:xfrm>
            <a:off x="7768213" y="1004266"/>
            <a:ext cx="3651616" cy="7745067"/>
            <a:chOff x="0" y="0"/>
            <a:chExt cx="3651615" cy="7745066"/>
          </a:xfrm>
        </p:grpSpPr>
        <p:pic>
          <p:nvPicPr>
            <p:cNvPr id="1774" name="gettyimages-479647307-1024x1024.jpg" descr="gettyimages-479647307-1024x1024.jpg"/>
            <p:cNvPicPr>
              <a:picLocks noChangeAspect="1"/>
            </p:cNvPicPr>
            <p:nvPr/>
          </p:nvPicPr>
          <p:blipFill>
            <a:blip r:embed="rId2"/>
            <a:srcRect l="33307" t="17205" r="44462" b="10618"/>
            <a:stretch>
              <a:fillRect/>
            </a:stretch>
          </p:blipFill>
          <p:spPr>
            <a:xfrm>
              <a:off x="76200" y="63500"/>
              <a:ext cx="3511916" cy="7605367"/>
            </a:xfrm>
            <a:prstGeom prst="rect">
              <a:avLst/>
            </a:prstGeom>
            <a:ln>
              <a:noFill/>
            </a:ln>
            <a:effectLst/>
          </p:spPr>
        </p:pic>
        <p:pic>
          <p:nvPicPr>
            <p:cNvPr id="1773" name="gettyimages-479647307-1024x1024.jpg" descr="gettyimages-479647307-1024x1024.jpg"/>
            <p:cNvPicPr>
              <a:picLocks/>
            </p:cNvPicPr>
            <p:nvPr/>
          </p:nvPicPr>
          <p:blipFill>
            <a:blip r:embed="rId3"/>
            <a:stretch>
              <a:fillRect/>
            </a:stretch>
          </p:blipFill>
          <p:spPr>
            <a:xfrm>
              <a:off x="0" y="0"/>
              <a:ext cx="3651616" cy="7745067"/>
            </a:xfrm>
            <a:prstGeom prst="rect">
              <a:avLst/>
            </a:prstGeom>
            <a:effectLst/>
          </p:spPr>
        </p:pic>
      </p:grpSp>
    </p:spTree>
  </p:cSld>
  <p:clrMapOvr>
    <a:masterClrMapping/>
  </p:clrMapOvr>
  <p:transition spd="med"/>
</p:sld>
</file>

<file path=ppt/slides/slide3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79" name="Sculpture-Of-Nephthys-li819.jpg"/>
          <p:cNvGrpSpPr/>
          <p:nvPr/>
        </p:nvGrpSpPr>
        <p:grpSpPr>
          <a:xfrm>
            <a:off x="1326612" y="480557"/>
            <a:ext cx="5119176" cy="7684361"/>
            <a:chOff x="0" y="0"/>
            <a:chExt cx="5119174" cy="7684359"/>
          </a:xfrm>
        </p:grpSpPr>
        <p:pic>
          <p:nvPicPr>
            <p:cNvPr id="1778" name="Sculpture-Of-Nephthys-li819.jpg" descr="Sculpture-Of-Nephthys-li819.jpg"/>
            <p:cNvPicPr>
              <a:picLocks noChangeAspect="1"/>
            </p:cNvPicPr>
            <p:nvPr/>
          </p:nvPicPr>
          <p:blipFill>
            <a:blip r:embed="rId2"/>
            <a:srcRect/>
            <a:stretch>
              <a:fillRect/>
            </a:stretch>
          </p:blipFill>
          <p:spPr>
            <a:xfrm>
              <a:off x="76200" y="63500"/>
              <a:ext cx="4979475" cy="7544660"/>
            </a:xfrm>
            <a:prstGeom prst="rect">
              <a:avLst/>
            </a:prstGeom>
            <a:ln>
              <a:noFill/>
            </a:ln>
            <a:effectLst/>
          </p:spPr>
        </p:pic>
        <p:pic>
          <p:nvPicPr>
            <p:cNvPr id="1777" name="Sculpture-Of-Nephthys-li819.jpg" descr="Sculpture-Of-Nephthys-li819.jpg"/>
            <p:cNvPicPr>
              <a:picLocks/>
            </p:cNvPicPr>
            <p:nvPr/>
          </p:nvPicPr>
          <p:blipFill>
            <a:blip r:embed="rId3"/>
            <a:stretch>
              <a:fillRect/>
            </a:stretch>
          </p:blipFill>
          <p:spPr>
            <a:xfrm>
              <a:off x="0" y="0"/>
              <a:ext cx="5119175" cy="7684360"/>
            </a:xfrm>
            <a:prstGeom prst="rect">
              <a:avLst/>
            </a:prstGeom>
            <a:effectLst/>
          </p:spPr>
        </p:pic>
      </p:grpSp>
      <p:sp>
        <p:nvSpPr>
          <p:cNvPr id="1780" name="Nephthys"/>
          <p:cNvSpPr txBox="1"/>
          <p:nvPr/>
        </p:nvSpPr>
        <p:spPr>
          <a:xfrm>
            <a:off x="1970930" y="8243391"/>
            <a:ext cx="3830540" cy="106570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3400" cap="none">
                <a:solidFill>
                  <a:srgbClr val="DEDDDE"/>
                </a:solidFill>
              </a:defRPr>
            </a:lvl1pPr>
          </a:lstStyle>
          <a:p>
            <a:r>
              <a:t>Nephthys</a:t>
            </a:r>
          </a:p>
        </p:txBody>
      </p:sp>
      <p:grpSp>
        <p:nvGrpSpPr>
          <p:cNvPr id="1783" name="gettyimages-479647307-1024x1024.jpg"/>
          <p:cNvGrpSpPr/>
          <p:nvPr/>
        </p:nvGrpSpPr>
        <p:grpSpPr>
          <a:xfrm>
            <a:off x="7991292" y="450204"/>
            <a:ext cx="3651616" cy="7745067"/>
            <a:chOff x="0" y="0"/>
            <a:chExt cx="3651615" cy="7745066"/>
          </a:xfrm>
        </p:grpSpPr>
        <p:pic>
          <p:nvPicPr>
            <p:cNvPr id="1782" name="gettyimages-479647307-1024x1024.jpg" descr="gettyimages-479647307-1024x1024.jpg"/>
            <p:cNvPicPr>
              <a:picLocks noChangeAspect="1"/>
            </p:cNvPicPr>
            <p:nvPr/>
          </p:nvPicPr>
          <p:blipFill>
            <a:blip r:embed="rId4"/>
            <a:srcRect l="33307" t="17205" r="44462" b="10618"/>
            <a:stretch>
              <a:fillRect/>
            </a:stretch>
          </p:blipFill>
          <p:spPr>
            <a:xfrm>
              <a:off x="76200" y="63500"/>
              <a:ext cx="3511916" cy="7605367"/>
            </a:xfrm>
            <a:prstGeom prst="rect">
              <a:avLst/>
            </a:prstGeom>
            <a:ln>
              <a:noFill/>
            </a:ln>
            <a:effectLst/>
          </p:spPr>
        </p:pic>
        <p:pic>
          <p:nvPicPr>
            <p:cNvPr id="1781" name="gettyimages-479647307-1024x1024.jpg" descr="gettyimages-479647307-1024x1024.jpg"/>
            <p:cNvPicPr>
              <a:picLocks/>
            </p:cNvPicPr>
            <p:nvPr/>
          </p:nvPicPr>
          <p:blipFill>
            <a:blip r:embed="rId5"/>
            <a:stretch>
              <a:fillRect/>
            </a:stretch>
          </p:blipFill>
          <p:spPr>
            <a:xfrm>
              <a:off x="0" y="0"/>
              <a:ext cx="3651616" cy="7745067"/>
            </a:xfrm>
            <a:prstGeom prst="rect">
              <a:avLst/>
            </a:prstGeom>
            <a:effectLst/>
          </p:spPr>
        </p:pic>
      </p:grpSp>
      <p:sp>
        <p:nvSpPr>
          <p:cNvPr id="1784" name="Isis"/>
          <p:cNvSpPr txBox="1"/>
          <p:nvPr/>
        </p:nvSpPr>
        <p:spPr>
          <a:xfrm>
            <a:off x="7901830" y="8243391"/>
            <a:ext cx="3830540" cy="106570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3400" cap="none">
                <a:solidFill>
                  <a:srgbClr val="DEDDDE"/>
                </a:solidFill>
              </a:defRPr>
            </a:lvl1pPr>
          </a:lstStyle>
          <a:p>
            <a:r>
              <a:t>Isis</a:t>
            </a:r>
          </a:p>
        </p:txBody>
      </p:sp>
    </p:spTree>
  </p:cSld>
  <p:clrMapOvr>
    <a:masterClrMapping/>
  </p:clrMapOvr>
  <p:transition spd="med"/>
</p:sld>
</file>

<file path=ppt/slides/slide3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6" name="Wadjet (serpent)…"/>
          <p:cNvSpPr txBox="1">
            <a:spLocks noGrp="1"/>
          </p:cNvSpPr>
          <p:nvPr>
            <p:ph type="body" sz="quarter" idx="1"/>
          </p:nvPr>
        </p:nvSpPr>
        <p:spPr>
          <a:xfrm>
            <a:off x="1976189" y="7583299"/>
            <a:ext cx="9052422" cy="1639789"/>
          </a:xfrm>
          <a:prstGeom prst="rect">
            <a:avLst/>
          </a:prstGeom>
        </p:spPr>
        <p:txBody>
          <a:bodyPr/>
          <a:lstStyle/>
          <a:p>
            <a:pPr algn="ctr">
              <a:defRPr sz="3400">
                <a:solidFill>
                  <a:srgbClr val="94E3FE"/>
                </a:solidFill>
              </a:defRPr>
            </a:pPr>
            <a:r>
              <a:rPr>
                <a:solidFill>
                  <a:srgbClr val="DEDDDE"/>
                </a:solidFill>
              </a:rPr>
              <a:t>Wadjet</a:t>
            </a:r>
            <a:r>
              <a:t> (serpent)</a:t>
            </a:r>
          </a:p>
          <a:p>
            <a:pPr algn="ctr">
              <a:defRPr sz="3400">
                <a:solidFill>
                  <a:srgbClr val="94E3FE"/>
                </a:solidFill>
              </a:defRPr>
            </a:pPr>
            <a:r>
              <a:t>When depicted with the solar disc, the image is called Uraeus.</a:t>
            </a:r>
          </a:p>
        </p:txBody>
      </p:sp>
      <p:grpSp>
        <p:nvGrpSpPr>
          <p:cNvPr id="1789" name="DSCF5904.jpeg"/>
          <p:cNvGrpSpPr/>
          <p:nvPr/>
        </p:nvGrpSpPr>
        <p:grpSpPr>
          <a:xfrm>
            <a:off x="1442051" y="571499"/>
            <a:ext cx="10120698" cy="6994001"/>
            <a:chOff x="0" y="0"/>
            <a:chExt cx="10120697" cy="6993999"/>
          </a:xfrm>
        </p:grpSpPr>
        <p:pic>
          <p:nvPicPr>
            <p:cNvPr id="1788" name="DSCF5904.jpeg" descr="DSCF5904.jpeg"/>
            <p:cNvPicPr>
              <a:picLocks noChangeAspect="1"/>
            </p:cNvPicPr>
            <p:nvPr/>
          </p:nvPicPr>
          <p:blipFill>
            <a:blip r:embed="rId2"/>
            <a:srcRect b="12912"/>
            <a:stretch>
              <a:fillRect/>
            </a:stretch>
          </p:blipFill>
          <p:spPr>
            <a:xfrm>
              <a:off x="76200" y="63500"/>
              <a:ext cx="9980998" cy="6854300"/>
            </a:xfrm>
            <a:prstGeom prst="rect">
              <a:avLst/>
            </a:prstGeom>
            <a:ln>
              <a:noFill/>
            </a:ln>
            <a:effectLst/>
          </p:spPr>
        </p:pic>
        <p:pic>
          <p:nvPicPr>
            <p:cNvPr id="1787" name="DSCF5904.jpeg" descr="DSCF5904.jpeg"/>
            <p:cNvPicPr>
              <a:picLocks/>
            </p:cNvPicPr>
            <p:nvPr/>
          </p:nvPicPr>
          <p:blipFill>
            <a:blip r:embed="rId3"/>
            <a:stretch>
              <a:fillRect/>
            </a:stretch>
          </p:blipFill>
          <p:spPr>
            <a:xfrm>
              <a:off x="-1" y="-1"/>
              <a:ext cx="10120699" cy="6994001"/>
            </a:xfrm>
            <a:prstGeom prst="rect">
              <a:avLst/>
            </a:prstGeom>
            <a:effectLst/>
          </p:spPr>
        </p:pic>
      </p:grpSp>
    </p:spTree>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9" name="proxy.duckduckgo.jpg" descr="proxy.duckduckgo.jpg"/>
          <p:cNvPicPr>
            <a:picLocks noChangeAspect="1"/>
          </p:cNvPicPr>
          <p:nvPr/>
        </p:nvPicPr>
        <p:blipFill>
          <a:blip r:embed="rId2"/>
          <a:stretch>
            <a:fillRect/>
          </a:stretch>
        </p:blipFill>
        <p:spPr>
          <a:xfrm>
            <a:off x="1261542" y="1021026"/>
            <a:ext cx="10481716" cy="7711548"/>
          </a:xfrm>
          <a:prstGeom prst="rect">
            <a:avLst/>
          </a:prstGeom>
          <a:ln w="12700">
            <a:miter lim="400000"/>
          </a:ln>
        </p:spPr>
      </p:pic>
      <p:sp>
        <p:nvSpPr>
          <p:cNvPr id="450" name="JAPHETH"/>
          <p:cNvSpPr txBox="1"/>
          <p:nvPr/>
        </p:nvSpPr>
        <p:spPr>
          <a:xfrm>
            <a:off x="9057009" y="3691191"/>
            <a:ext cx="2485382" cy="6564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000">
                <a:solidFill>
                  <a:srgbClr val="000000"/>
                </a:solidFill>
              </a:defRPr>
            </a:lvl1pPr>
          </a:lstStyle>
          <a:p>
            <a:r>
              <a:t>JAPHETH</a:t>
            </a:r>
          </a:p>
        </p:txBody>
      </p:sp>
      <p:sp>
        <p:nvSpPr>
          <p:cNvPr id="451" name="HAM"/>
          <p:cNvSpPr txBox="1"/>
          <p:nvPr/>
        </p:nvSpPr>
        <p:spPr>
          <a:xfrm>
            <a:off x="4216151" y="4746953"/>
            <a:ext cx="1511425" cy="78015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800">
                <a:solidFill>
                  <a:srgbClr val="000000"/>
                </a:solidFill>
              </a:defRPr>
            </a:lvl1pPr>
          </a:lstStyle>
          <a:p>
            <a:r>
              <a:t>HAM</a:t>
            </a:r>
          </a:p>
        </p:txBody>
      </p:sp>
      <p:sp>
        <p:nvSpPr>
          <p:cNvPr id="452" name="shem"/>
          <p:cNvSpPr txBox="1"/>
          <p:nvPr/>
        </p:nvSpPr>
        <p:spPr>
          <a:xfrm>
            <a:off x="6996013" y="4561259"/>
            <a:ext cx="1581994" cy="6564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000">
                <a:solidFill>
                  <a:srgbClr val="000000"/>
                </a:solidFill>
              </a:defRPr>
            </a:lvl1pPr>
          </a:lstStyle>
          <a:p>
            <a:r>
              <a:t>shem</a:t>
            </a:r>
          </a:p>
        </p:txBody>
      </p:sp>
    </p:spTree>
  </p:cSld>
  <p:clrMapOvr>
    <a:masterClrMapping/>
  </p:clrMapOvr>
  <p:transition spd="med"/>
</p:sld>
</file>

<file path=ppt/slides/slide3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1" name="Wadjet and Nephthys are on the front of Tut’s crown. Wadjet is the serpent."/>
          <p:cNvSpPr txBox="1">
            <a:spLocks noGrp="1"/>
          </p:cNvSpPr>
          <p:nvPr>
            <p:ph type="body" sz="quarter" idx="1"/>
          </p:nvPr>
        </p:nvSpPr>
        <p:spPr>
          <a:xfrm>
            <a:off x="1040556" y="7566719"/>
            <a:ext cx="10923688" cy="2009081"/>
          </a:xfrm>
          <a:prstGeom prst="rect">
            <a:avLst/>
          </a:prstGeom>
        </p:spPr>
        <p:txBody>
          <a:bodyPr/>
          <a:lstStyle>
            <a:lvl1pPr algn="ctr">
              <a:defRPr sz="3400">
                <a:solidFill>
                  <a:srgbClr val="94E3FE"/>
                </a:solidFill>
              </a:defRPr>
            </a:lvl1pPr>
          </a:lstStyle>
          <a:p>
            <a:r>
              <a:t>Wadjet and Nephthys are on the front of Tut’s crown. Wadjet is the serpent.</a:t>
            </a:r>
          </a:p>
        </p:txBody>
      </p:sp>
      <p:grpSp>
        <p:nvGrpSpPr>
          <p:cNvPr id="1794" name="CairoEgMuseumTaaMaskMostlyPhotographed.jpg"/>
          <p:cNvGrpSpPr/>
          <p:nvPr/>
        </p:nvGrpSpPr>
        <p:grpSpPr>
          <a:xfrm>
            <a:off x="1105609" y="758629"/>
            <a:ext cx="10793581" cy="6474781"/>
            <a:chOff x="0" y="0"/>
            <a:chExt cx="10793579" cy="6474779"/>
          </a:xfrm>
        </p:grpSpPr>
        <p:pic>
          <p:nvPicPr>
            <p:cNvPr id="1793" name="CairoEgMuseumTaaMaskMostlyPhotographed.jpg" descr="CairoEgMuseumTaaMaskMostlyPhotographed.jpg"/>
            <p:cNvPicPr>
              <a:picLocks noChangeAspect="1"/>
            </p:cNvPicPr>
            <p:nvPr/>
          </p:nvPicPr>
          <p:blipFill>
            <a:blip r:embed="rId2"/>
            <a:srcRect l="20953" t="6138" r="15243" b="68569"/>
            <a:stretch>
              <a:fillRect/>
            </a:stretch>
          </p:blipFill>
          <p:spPr>
            <a:xfrm>
              <a:off x="76200" y="63500"/>
              <a:ext cx="10653880" cy="6335080"/>
            </a:xfrm>
            <a:prstGeom prst="rect">
              <a:avLst/>
            </a:prstGeom>
            <a:ln>
              <a:noFill/>
            </a:ln>
            <a:effectLst/>
          </p:spPr>
        </p:pic>
        <p:pic>
          <p:nvPicPr>
            <p:cNvPr id="1792" name="CairoEgMuseumTaaMaskMostlyPhotographed.jpg" descr="CairoEgMuseumTaaMaskMostlyPhotographed.jpg"/>
            <p:cNvPicPr>
              <a:picLocks/>
            </p:cNvPicPr>
            <p:nvPr/>
          </p:nvPicPr>
          <p:blipFill>
            <a:blip r:embed="rId3"/>
            <a:stretch>
              <a:fillRect/>
            </a:stretch>
          </p:blipFill>
          <p:spPr>
            <a:xfrm>
              <a:off x="-1" y="0"/>
              <a:ext cx="10793581" cy="6474781"/>
            </a:xfrm>
            <a:prstGeom prst="rect">
              <a:avLst/>
            </a:prstGeom>
            <a:effectLst/>
          </p:spPr>
        </p:pic>
      </p:grpSp>
      <p:sp>
        <p:nvSpPr>
          <p:cNvPr id="1795" name="Line"/>
          <p:cNvSpPr/>
          <p:nvPr/>
        </p:nvSpPr>
        <p:spPr>
          <a:xfrm flipH="1">
            <a:off x="7950199" y="1284960"/>
            <a:ext cx="2168923" cy="485328"/>
          </a:xfrm>
          <a:prstGeom prst="line">
            <a:avLst/>
          </a:prstGeom>
          <a:ln w="177800">
            <a:solidFill>
              <a:srgbClr val="FFFFFF"/>
            </a:solidFill>
            <a:miter lim="400000"/>
            <a:tailEnd type="triangle"/>
          </a:ln>
        </p:spPr>
        <p:txBody>
          <a:bodyPr lIns="50800" tIns="50800" rIns="50800" bIns="50800" anchor="ctr"/>
          <a:lstStyle/>
          <a:p>
            <a:pPr>
              <a:defRPr sz="3000" b="0" cap="none">
                <a:solidFill>
                  <a:srgbClr val="FFFFFF"/>
                </a:solidFill>
                <a:effectLst>
                  <a:outerShdw blurRad="25400" dist="42435" dir="2388334" rotWithShape="0">
                    <a:srgbClr val="000000">
                      <a:alpha val="48275"/>
                    </a:srgbClr>
                  </a:outerShdw>
                </a:effectLst>
              </a:defRPr>
            </a:pPr>
            <a:endParaRPr/>
          </a:p>
        </p:txBody>
      </p:sp>
    </p:spTree>
  </p:cSld>
  <p:clrMapOvr>
    <a:masterClrMapping/>
  </p:clrMapOvr>
  <p:transition spd="med"/>
</p:sld>
</file>

<file path=ppt/slides/slide3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99" name="CairoEgMuseumTaaMaskMostlyPhotographed.jpg"/>
          <p:cNvGrpSpPr/>
          <p:nvPr/>
        </p:nvGrpSpPr>
        <p:grpSpPr>
          <a:xfrm>
            <a:off x="1105609" y="758629"/>
            <a:ext cx="10793581" cy="6474781"/>
            <a:chOff x="0" y="0"/>
            <a:chExt cx="10793579" cy="6474779"/>
          </a:xfrm>
        </p:grpSpPr>
        <p:pic>
          <p:nvPicPr>
            <p:cNvPr id="1798" name="CairoEgMuseumTaaMaskMostlyPhotographed.jpg" descr="CairoEgMuseumTaaMaskMostlyPhotographed.jpg"/>
            <p:cNvPicPr>
              <a:picLocks noChangeAspect="1"/>
            </p:cNvPicPr>
            <p:nvPr/>
          </p:nvPicPr>
          <p:blipFill>
            <a:blip r:embed="rId2"/>
            <a:srcRect l="20953" t="6138" r="15243" b="68569"/>
            <a:stretch>
              <a:fillRect/>
            </a:stretch>
          </p:blipFill>
          <p:spPr>
            <a:xfrm>
              <a:off x="76200" y="63500"/>
              <a:ext cx="10653880" cy="6335080"/>
            </a:xfrm>
            <a:prstGeom prst="rect">
              <a:avLst/>
            </a:prstGeom>
            <a:ln>
              <a:noFill/>
            </a:ln>
            <a:effectLst/>
          </p:spPr>
        </p:pic>
        <p:pic>
          <p:nvPicPr>
            <p:cNvPr id="1797" name="CairoEgMuseumTaaMaskMostlyPhotographed.jpg" descr="CairoEgMuseumTaaMaskMostlyPhotographed.jpg"/>
            <p:cNvPicPr>
              <a:picLocks/>
            </p:cNvPicPr>
            <p:nvPr/>
          </p:nvPicPr>
          <p:blipFill>
            <a:blip r:embed="rId3"/>
            <a:stretch>
              <a:fillRect/>
            </a:stretch>
          </p:blipFill>
          <p:spPr>
            <a:xfrm>
              <a:off x="-1" y="0"/>
              <a:ext cx="10793581" cy="6474781"/>
            </a:xfrm>
            <a:prstGeom prst="rect">
              <a:avLst/>
            </a:prstGeom>
            <a:effectLst/>
          </p:spPr>
        </p:pic>
      </p:grpSp>
      <p:sp>
        <p:nvSpPr>
          <p:cNvPr id="1800" name="Neththys is the vulture."/>
          <p:cNvSpPr txBox="1">
            <a:spLocks noGrp="1"/>
          </p:cNvSpPr>
          <p:nvPr>
            <p:ph type="body" sz="quarter" idx="1"/>
          </p:nvPr>
        </p:nvSpPr>
        <p:spPr>
          <a:xfrm>
            <a:off x="1040556" y="7744519"/>
            <a:ext cx="10923688" cy="2009081"/>
          </a:xfrm>
          <a:prstGeom prst="rect">
            <a:avLst/>
          </a:prstGeom>
        </p:spPr>
        <p:txBody>
          <a:bodyPr/>
          <a:lstStyle>
            <a:lvl1pPr algn="ctr">
              <a:defRPr sz="3400">
                <a:solidFill>
                  <a:srgbClr val="94E3FE"/>
                </a:solidFill>
              </a:defRPr>
            </a:lvl1pPr>
          </a:lstStyle>
          <a:p>
            <a:r>
              <a:t>Neththys is the vulture.</a:t>
            </a:r>
          </a:p>
        </p:txBody>
      </p:sp>
      <p:sp>
        <p:nvSpPr>
          <p:cNvPr id="1801" name="Line"/>
          <p:cNvSpPr/>
          <p:nvPr/>
        </p:nvSpPr>
        <p:spPr>
          <a:xfrm>
            <a:off x="3083817" y="1630242"/>
            <a:ext cx="1691383" cy="1156046"/>
          </a:xfrm>
          <a:prstGeom prst="line">
            <a:avLst/>
          </a:prstGeom>
          <a:ln w="177800">
            <a:solidFill>
              <a:srgbClr val="FFFFFF"/>
            </a:solidFill>
            <a:miter lim="400000"/>
            <a:tailEnd type="triangle"/>
          </a:ln>
        </p:spPr>
        <p:txBody>
          <a:bodyPr lIns="50800" tIns="50800" rIns="50800" bIns="50800" anchor="ctr"/>
          <a:lstStyle/>
          <a:p>
            <a:pPr>
              <a:defRPr sz="3000" b="0" cap="none">
                <a:solidFill>
                  <a:srgbClr val="FFFFFF"/>
                </a:solidFill>
                <a:effectLst>
                  <a:outerShdw blurRad="25400" dist="42435" dir="2388334" rotWithShape="0">
                    <a:srgbClr val="000000">
                      <a:alpha val="48275"/>
                    </a:srgbClr>
                  </a:outerShdw>
                </a:effectLst>
              </a:defRPr>
            </a:pPr>
            <a:endParaRPr/>
          </a:p>
        </p:txBody>
      </p:sp>
    </p:spTree>
  </p:cSld>
  <p:clrMapOvr>
    <a:masterClrMapping/>
  </p:clrMapOvr>
  <p:transition spd="med"/>
</p:sld>
</file>

<file path=ppt/slides/slide3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3" name="The three coffins were placed in a red granite sarcophagus measuring 9 feet high, 9 feet long, and 5 feet wide."/>
          <p:cNvSpPr txBox="1">
            <a:spLocks noGrp="1"/>
          </p:cNvSpPr>
          <p:nvPr>
            <p:ph type="body" sz="quarter" idx="1"/>
          </p:nvPr>
        </p:nvSpPr>
        <p:spPr>
          <a:xfrm>
            <a:off x="1378700" y="7503219"/>
            <a:ext cx="10529889" cy="2009081"/>
          </a:xfrm>
          <a:prstGeom prst="rect">
            <a:avLst/>
          </a:prstGeom>
        </p:spPr>
        <p:txBody>
          <a:bodyPr/>
          <a:lstStyle>
            <a:lvl1pPr algn="ctr">
              <a:defRPr sz="3400">
                <a:solidFill>
                  <a:srgbClr val="94E3FE"/>
                </a:solidFill>
              </a:defRPr>
            </a:lvl1pPr>
          </a:lstStyle>
          <a:p>
            <a:r>
              <a:t>The three coffins were placed in a red granite sarcophagus measuring 9 feet high, 9 feet long, and 5 feet wide.</a:t>
            </a:r>
          </a:p>
        </p:txBody>
      </p:sp>
      <p:grpSp>
        <p:nvGrpSpPr>
          <p:cNvPr id="1806" name="proxy.duckduckgo.jpg"/>
          <p:cNvGrpSpPr/>
          <p:nvPr/>
        </p:nvGrpSpPr>
        <p:grpSpPr>
          <a:xfrm>
            <a:off x="1096211" y="686394"/>
            <a:ext cx="10812378" cy="6660358"/>
            <a:chOff x="0" y="0"/>
            <a:chExt cx="10812376" cy="6660356"/>
          </a:xfrm>
        </p:grpSpPr>
        <p:pic>
          <p:nvPicPr>
            <p:cNvPr id="1805" name="proxy.duckduckgo.jpg" descr="proxy.duckduckgo.jpg"/>
            <p:cNvPicPr>
              <a:picLocks noChangeAspect="1"/>
            </p:cNvPicPr>
            <p:nvPr/>
          </p:nvPicPr>
          <p:blipFill>
            <a:blip r:embed="rId2"/>
            <a:srcRect t="1678" b="1678"/>
            <a:stretch>
              <a:fillRect/>
            </a:stretch>
          </p:blipFill>
          <p:spPr>
            <a:xfrm>
              <a:off x="76200" y="63500"/>
              <a:ext cx="10672676" cy="6520657"/>
            </a:xfrm>
            <a:prstGeom prst="rect">
              <a:avLst/>
            </a:prstGeom>
            <a:ln>
              <a:noFill/>
            </a:ln>
            <a:effectLst/>
          </p:spPr>
        </p:pic>
        <p:pic>
          <p:nvPicPr>
            <p:cNvPr id="1804" name="proxy.duckduckgo.jpg" descr="proxy.duckduckgo.jpg"/>
            <p:cNvPicPr>
              <a:picLocks/>
            </p:cNvPicPr>
            <p:nvPr/>
          </p:nvPicPr>
          <p:blipFill>
            <a:blip r:embed="rId3"/>
            <a:stretch>
              <a:fillRect/>
            </a:stretch>
          </p:blipFill>
          <p:spPr>
            <a:xfrm>
              <a:off x="-1" y="-1"/>
              <a:ext cx="10812378" cy="6660358"/>
            </a:xfrm>
            <a:prstGeom prst="rect">
              <a:avLst/>
            </a:prstGeom>
            <a:effectLst/>
          </p:spPr>
        </p:pic>
      </p:grpSp>
    </p:spTree>
  </p:cSld>
  <p:clrMapOvr>
    <a:masterClrMapping/>
  </p:clrMapOvr>
  <p:transition spd="med"/>
</p:sld>
</file>

<file path=ppt/slides/slide3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08" name="download (6).jpeg" descr="download (6).jpeg"/>
          <p:cNvPicPr>
            <a:picLocks noChangeAspect="1"/>
          </p:cNvPicPr>
          <p:nvPr/>
        </p:nvPicPr>
        <p:blipFill>
          <a:blip r:embed="rId2"/>
          <a:srcRect t="5048"/>
          <a:stretch>
            <a:fillRect/>
          </a:stretch>
        </p:blipFill>
        <p:spPr>
          <a:xfrm>
            <a:off x="2125017" y="622300"/>
            <a:ext cx="9309079" cy="6629337"/>
          </a:xfrm>
          <a:prstGeom prst="rect">
            <a:avLst/>
          </a:prstGeom>
          <a:ln w="12700">
            <a:miter lim="400000"/>
          </a:ln>
        </p:spPr>
      </p:pic>
      <p:sp>
        <p:nvSpPr>
          <p:cNvPr id="1809" name="The granite coffin containing the three smaller coffins was placed in four gilded shrines of increasing size."/>
          <p:cNvSpPr txBox="1">
            <a:spLocks noGrp="1"/>
          </p:cNvSpPr>
          <p:nvPr>
            <p:ph type="body" sz="quarter" idx="1"/>
          </p:nvPr>
        </p:nvSpPr>
        <p:spPr>
          <a:xfrm>
            <a:off x="1322734" y="7456189"/>
            <a:ext cx="10913667" cy="1700511"/>
          </a:xfrm>
          <a:prstGeom prst="rect">
            <a:avLst/>
          </a:prstGeom>
        </p:spPr>
        <p:txBody>
          <a:bodyPr/>
          <a:lstStyle>
            <a:lvl1pPr algn="ctr">
              <a:defRPr sz="3400">
                <a:solidFill>
                  <a:srgbClr val="94E3FE"/>
                </a:solidFill>
              </a:defRPr>
            </a:lvl1pPr>
          </a:lstStyle>
          <a:p>
            <a:r>
              <a:t>The granite coffin containing the three smaller coffins was placed in four gilded shrines of increasing size.</a:t>
            </a:r>
          </a:p>
        </p:txBody>
      </p:sp>
      <p:sp>
        <p:nvSpPr>
          <p:cNvPr id="1810" name="Line"/>
          <p:cNvSpPr/>
          <p:nvPr/>
        </p:nvSpPr>
        <p:spPr>
          <a:xfrm flipH="1" flipV="1">
            <a:off x="6779567" y="5105399"/>
            <a:ext cx="1162374" cy="1647693"/>
          </a:xfrm>
          <a:prstGeom prst="line">
            <a:avLst/>
          </a:prstGeom>
          <a:ln w="177800">
            <a:solidFill>
              <a:srgbClr val="FFFFFF"/>
            </a:solidFill>
            <a:miter lim="400000"/>
            <a:tailEnd type="triangle"/>
          </a:ln>
        </p:spPr>
        <p:txBody>
          <a:bodyPr lIns="50800" tIns="50800" rIns="50800" bIns="50800" anchor="ctr"/>
          <a:lstStyle/>
          <a:p>
            <a:pPr>
              <a:defRPr sz="3000" b="0" cap="none">
                <a:solidFill>
                  <a:srgbClr val="FFFFFF"/>
                </a:solidFill>
                <a:effectLst>
                  <a:outerShdw blurRad="25400" dist="42435" dir="2388334" rotWithShape="0">
                    <a:srgbClr val="000000">
                      <a:alpha val="48275"/>
                    </a:srgbClr>
                  </a:outerShdw>
                </a:effectLst>
              </a:defRPr>
            </a:pPr>
            <a:endParaRPr/>
          </a:p>
        </p:txBody>
      </p:sp>
      <p:sp>
        <p:nvSpPr>
          <p:cNvPr id="1811" name="Line"/>
          <p:cNvSpPr/>
          <p:nvPr/>
        </p:nvSpPr>
        <p:spPr>
          <a:xfrm flipH="1" flipV="1">
            <a:off x="10420418" y="4039687"/>
            <a:ext cx="412379" cy="1652704"/>
          </a:xfrm>
          <a:prstGeom prst="line">
            <a:avLst/>
          </a:prstGeom>
          <a:ln w="177800">
            <a:solidFill>
              <a:srgbClr val="FFFFFF"/>
            </a:solidFill>
            <a:miter lim="400000"/>
            <a:tailEnd type="triangle"/>
          </a:ln>
        </p:spPr>
        <p:txBody>
          <a:bodyPr lIns="50800" tIns="50800" rIns="50800" bIns="50800" anchor="ctr"/>
          <a:lstStyle/>
          <a:p>
            <a:pPr>
              <a:defRPr sz="3000" b="0" cap="none">
                <a:solidFill>
                  <a:srgbClr val="FFFFFF"/>
                </a:solidFill>
                <a:effectLst>
                  <a:outerShdw blurRad="25400" dist="42435" dir="2388334" rotWithShape="0">
                    <a:srgbClr val="000000">
                      <a:alpha val="48275"/>
                    </a:srgbClr>
                  </a:outerShdw>
                </a:effectLst>
              </a:defRPr>
            </a:pPr>
            <a:endParaRPr/>
          </a:p>
        </p:txBody>
      </p:sp>
      <p:sp>
        <p:nvSpPr>
          <p:cNvPr id="1812" name="Line"/>
          <p:cNvSpPr/>
          <p:nvPr/>
        </p:nvSpPr>
        <p:spPr>
          <a:xfrm flipH="1" flipV="1">
            <a:off x="9095606" y="4482890"/>
            <a:ext cx="638367" cy="1684084"/>
          </a:xfrm>
          <a:prstGeom prst="line">
            <a:avLst/>
          </a:prstGeom>
          <a:ln w="177800">
            <a:solidFill>
              <a:srgbClr val="FFFFFF"/>
            </a:solidFill>
            <a:miter lim="400000"/>
            <a:tailEnd type="triangle"/>
          </a:ln>
        </p:spPr>
        <p:txBody>
          <a:bodyPr lIns="50800" tIns="50800" rIns="50800" bIns="50800" anchor="ctr"/>
          <a:lstStyle/>
          <a:p>
            <a:pPr>
              <a:defRPr sz="3000" b="0" cap="none">
                <a:solidFill>
                  <a:srgbClr val="FFFFFF"/>
                </a:solidFill>
                <a:effectLst>
                  <a:outerShdw blurRad="25400" dist="42435" dir="2388334" rotWithShape="0">
                    <a:srgbClr val="000000">
                      <a:alpha val="48275"/>
                    </a:srgbClr>
                  </a:outerShdw>
                </a:effectLst>
              </a:defRPr>
            </a:pPr>
            <a:endParaRPr/>
          </a:p>
        </p:txBody>
      </p:sp>
      <p:sp>
        <p:nvSpPr>
          <p:cNvPr id="1813" name="Line"/>
          <p:cNvSpPr/>
          <p:nvPr/>
        </p:nvSpPr>
        <p:spPr>
          <a:xfrm flipH="1" flipV="1">
            <a:off x="11082019" y="3937000"/>
            <a:ext cx="631174" cy="1129372"/>
          </a:xfrm>
          <a:prstGeom prst="line">
            <a:avLst/>
          </a:prstGeom>
          <a:ln w="177800">
            <a:solidFill>
              <a:srgbClr val="FFFFFF"/>
            </a:solidFill>
            <a:miter lim="400000"/>
            <a:tailEnd type="triangle"/>
          </a:ln>
        </p:spPr>
        <p:txBody>
          <a:bodyPr lIns="50800" tIns="50800" rIns="50800" bIns="50800" anchor="ctr"/>
          <a:lstStyle/>
          <a:p>
            <a:pPr>
              <a:defRPr sz="3000" b="0" cap="none">
                <a:solidFill>
                  <a:srgbClr val="FFFFFF"/>
                </a:solidFill>
                <a:effectLst>
                  <a:outerShdw blurRad="25400" dist="42435" dir="2388334" rotWithShape="0">
                    <a:srgbClr val="000000">
                      <a:alpha val="48275"/>
                    </a:srgbClr>
                  </a:outerShdw>
                </a:effectLst>
              </a:defRPr>
            </a:pPr>
            <a:endParaRPr/>
          </a:p>
        </p:txBody>
      </p:sp>
    </p:spTree>
  </p:cSld>
  <p:clrMapOvr>
    <a:masterClrMapping/>
  </p:clrMapOvr>
  <p:transition spd="med"/>
</p:sld>
</file>

<file path=ppt/slides/slide3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5" name="This is the outer one"/>
          <p:cNvSpPr txBox="1">
            <a:spLocks noGrp="1"/>
          </p:cNvSpPr>
          <p:nvPr>
            <p:ph type="body" sz="quarter" idx="1"/>
          </p:nvPr>
        </p:nvSpPr>
        <p:spPr>
          <a:xfrm>
            <a:off x="1996727" y="8401843"/>
            <a:ext cx="9011346" cy="1554957"/>
          </a:xfrm>
          <a:prstGeom prst="rect">
            <a:avLst/>
          </a:prstGeom>
        </p:spPr>
        <p:txBody>
          <a:bodyPr/>
          <a:lstStyle>
            <a:lvl1pPr algn="ctr">
              <a:defRPr sz="3400">
                <a:solidFill>
                  <a:srgbClr val="94E3FE"/>
                </a:solidFill>
              </a:defRPr>
            </a:lvl1pPr>
          </a:lstStyle>
          <a:p>
            <a:r>
              <a:t>This is the outer one</a:t>
            </a:r>
          </a:p>
        </p:txBody>
      </p:sp>
      <p:pic>
        <p:nvPicPr>
          <p:cNvPr id="1816" name="IMG_8429.jpeg" descr="IMG_8429.jpeg"/>
          <p:cNvPicPr>
            <a:picLocks noChangeAspect="1"/>
          </p:cNvPicPr>
          <p:nvPr/>
        </p:nvPicPr>
        <p:blipFill>
          <a:blip r:embed="rId2"/>
          <a:srcRect t="5187"/>
          <a:stretch>
            <a:fillRect/>
          </a:stretch>
        </p:blipFill>
        <p:spPr>
          <a:xfrm>
            <a:off x="1645642" y="456207"/>
            <a:ext cx="9713574" cy="7482286"/>
          </a:xfrm>
          <a:prstGeom prst="rect">
            <a:avLst/>
          </a:prstGeom>
          <a:ln w="12700">
            <a:miter lim="400000"/>
          </a:ln>
        </p:spPr>
      </p:pic>
    </p:spTree>
  </p:cSld>
  <p:clrMapOvr>
    <a:masterClrMapping/>
  </p:clrMapOvr>
  <p:transition spd="med"/>
</p:sld>
</file>

<file path=ppt/slides/slide3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8" name="A cutout drawing illustrating how the coffins and shrines were placed one inside the other"/>
          <p:cNvSpPr txBox="1">
            <a:spLocks noGrp="1"/>
          </p:cNvSpPr>
          <p:nvPr>
            <p:ph type="body" sz="quarter" idx="1"/>
          </p:nvPr>
        </p:nvSpPr>
        <p:spPr>
          <a:xfrm>
            <a:off x="1303635" y="7779543"/>
            <a:ext cx="10397530" cy="1554957"/>
          </a:xfrm>
          <a:prstGeom prst="rect">
            <a:avLst/>
          </a:prstGeom>
        </p:spPr>
        <p:txBody>
          <a:bodyPr/>
          <a:lstStyle>
            <a:lvl1pPr algn="ctr">
              <a:defRPr sz="3400">
                <a:solidFill>
                  <a:srgbClr val="94E3FE"/>
                </a:solidFill>
              </a:defRPr>
            </a:lvl1pPr>
          </a:lstStyle>
          <a:p>
            <a:r>
              <a:t>A cutout drawing illustrating how the coffins and shrines were placed one inside the other</a:t>
            </a:r>
          </a:p>
        </p:txBody>
      </p:sp>
      <p:pic>
        <p:nvPicPr>
          <p:cNvPr id="1819" name="download (7).jpeg" descr="download (7).jpeg"/>
          <p:cNvPicPr>
            <a:picLocks noChangeAspect="1"/>
          </p:cNvPicPr>
          <p:nvPr/>
        </p:nvPicPr>
        <p:blipFill>
          <a:blip r:embed="rId2"/>
          <a:stretch>
            <a:fillRect/>
          </a:stretch>
        </p:blipFill>
        <p:spPr>
          <a:xfrm>
            <a:off x="1110880" y="580436"/>
            <a:ext cx="10783040" cy="6999990"/>
          </a:xfrm>
          <a:prstGeom prst="rect">
            <a:avLst/>
          </a:prstGeom>
          <a:ln w="12700">
            <a:miter lim="400000"/>
          </a:ln>
        </p:spPr>
      </p:pic>
    </p:spTree>
  </p:cSld>
  <p:clrMapOvr>
    <a:masterClrMapping/>
  </p:clrMapOvr>
  <p:transition spd="med"/>
</p:sld>
</file>

<file path=ppt/slides/slide3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21" name="king tut's coffin and treasures 16.jpg" descr="king tut's coffin and treasures 16.jpg"/>
          <p:cNvPicPr>
            <a:picLocks noGrp="1"/>
          </p:cNvPicPr>
          <p:nvPr>
            <p:ph type="pic" idx="21"/>
          </p:nvPr>
        </p:nvPicPr>
        <p:blipFill>
          <a:blip r:embed="rId2"/>
          <a:stretch>
            <a:fillRect/>
          </a:stretch>
        </p:blipFill>
        <p:spPr>
          <a:xfrm>
            <a:off x="7846106" y="479273"/>
            <a:ext cx="4291014" cy="3320592"/>
          </a:xfrm>
          <a:prstGeom prst="rect">
            <a:avLst/>
          </a:prstGeom>
        </p:spPr>
      </p:pic>
      <p:sp>
        <p:nvSpPr>
          <p:cNvPr id="1822" name="Tut’s tomb was filled with goods for his afterlife."/>
          <p:cNvSpPr txBox="1"/>
          <p:nvPr/>
        </p:nvSpPr>
        <p:spPr>
          <a:xfrm>
            <a:off x="838200" y="772169"/>
            <a:ext cx="4254500" cy="23495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gn="l">
              <a:lnSpc>
                <a:spcPct val="110000"/>
              </a:lnSpc>
              <a:defRPr sz="3400" cap="none">
                <a:solidFill>
                  <a:srgbClr val="94E3FE"/>
                </a:solidFill>
              </a:defRPr>
            </a:lvl1pPr>
          </a:lstStyle>
          <a:p>
            <a:r>
              <a:t>Tut’s tomb was filled with goods for his afterlife.</a:t>
            </a:r>
          </a:p>
        </p:txBody>
      </p:sp>
      <p:pic>
        <p:nvPicPr>
          <p:cNvPr id="1823" name="brooklyn museum of art 96.jpg" descr="brooklyn museum of art 96.jpg"/>
          <p:cNvPicPr>
            <a:picLocks noChangeAspect="1"/>
          </p:cNvPicPr>
          <p:nvPr/>
        </p:nvPicPr>
        <p:blipFill>
          <a:blip r:embed="rId3"/>
          <a:stretch>
            <a:fillRect/>
          </a:stretch>
        </p:blipFill>
        <p:spPr>
          <a:xfrm rot="709092">
            <a:off x="8184091" y="5340759"/>
            <a:ext cx="3946495" cy="3486768"/>
          </a:xfrm>
          <a:prstGeom prst="rect">
            <a:avLst/>
          </a:prstGeom>
          <a:ln w="12700">
            <a:miter lim="400000"/>
          </a:ln>
        </p:spPr>
      </p:pic>
      <p:grpSp>
        <p:nvGrpSpPr>
          <p:cNvPr id="1826" name="IMG_8475.jpeg"/>
          <p:cNvGrpSpPr/>
          <p:nvPr/>
        </p:nvGrpSpPr>
        <p:grpSpPr>
          <a:xfrm>
            <a:off x="4375149" y="5978106"/>
            <a:ext cx="4254501" cy="3269467"/>
            <a:chOff x="0" y="0"/>
            <a:chExt cx="4254500" cy="3269465"/>
          </a:xfrm>
        </p:grpSpPr>
        <p:pic>
          <p:nvPicPr>
            <p:cNvPr id="1825" name="IMG_8475.jpeg" descr="IMG_8475.jpeg"/>
            <p:cNvPicPr>
              <a:picLocks noChangeAspect="1"/>
            </p:cNvPicPr>
            <p:nvPr/>
          </p:nvPicPr>
          <p:blipFill>
            <a:blip r:embed="rId4"/>
            <a:srcRect l="1351" r="1351"/>
            <a:stretch>
              <a:fillRect/>
            </a:stretch>
          </p:blipFill>
          <p:spPr>
            <a:xfrm>
              <a:off x="76200" y="63500"/>
              <a:ext cx="4114800" cy="3129766"/>
            </a:xfrm>
            <a:prstGeom prst="rect">
              <a:avLst/>
            </a:prstGeom>
            <a:ln>
              <a:noFill/>
            </a:ln>
            <a:effectLst/>
          </p:spPr>
        </p:pic>
        <p:pic>
          <p:nvPicPr>
            <p:cNvPr id="1824" name="IMG_8475.jpeg" descr="IMG_8475.jpeg"/>
            <p:cNvPicPr>
              <a:picLocks/>
            </p:cNvPicPr>
            <p:nvPr/>
          </p:nvPicPr>
          <p:blipFill>
            <a:blip r:embed="rId5"/>
            <a:stretch>
              <a:fillRect/>
            </a:stretch>
          </p:blipFill>
          <p:spPr>
            <a:xfrm>
              <a:off x="-1" y="0"/>
              <a:ext cx="4254501" cy="3269466"/>
            </a:xfrm>
            <a:prstGeom prst="rect">
              <a:avLst/>
            </a:prstGeom>
            <a:effectLst/>
          </p:spPr>
        </p:pic>
      </p:grpSp>
      <p:pic>
        <p:nvPicPr>
          <p:cNvPr id="1827" name="king tut exhibit 21.jpg" descr="king tut exhibit 21.jpg"/>
          <p:cNvPicPr>
            <a:picLocks noChangeAspect="1"/>
          </p:cNvPicPr>
          <p:nvPr/>
        </p:nvPicPr>
        <p:blipFill>
          <a:blip r:embed="rId6"/>
          <a:srcRect l="6320" t="9379" r="4514"/>
          <a:stretch>
            <a:fillRect/>
          </a:stretch>
        </p:blipFill>
        <p:spPr>
          <a:xfrm rot="21162387">
            <a:off x="4174627" y="2207736"/>
            <a:ext cx="4291069" cy="2856932"/>
          </a:xfrm>
          <a:prstGeom prst="rect">
            <a:avLst/>
          </a:prstGeom>
          <a:ln w="12700">
            <a:miter lim="400000"/>
          </a:ln>
        </p:spPr>
      </p:pic>
      <p:grpSp>
        <p:nvGrpSpPr>
          <p:cNvPr id="1830" name="IMG_8511.jpeg"/>
          <p:cNvGrpSpPr/>
          <p:nvPr/>
        </p:nvGrpSpPr>
        <p:grpSpPr>
          <a:xfrm>
            <a:off x="838199" y="3578870"/>
            <a:ext cx="3210912" cy="4798474"/>
            <a:chOff x="0" y="0"/>
            <a:chExt cx="3210910" cy="4798473"/>
          </a:xfrm>
        </p:grpSpPr>
        <p:pic>
          <p:nvPicPr>
            <p:cNvPr id="1829" name="IMG_8511.jpeg" descr="IMG_8511.jpeg"/>
            <p:cNvPicPr>
              <a:picLocks noChangeAspect="1"/>
            </p:cNvPicPr>
            <p:nvPr/>
          </p:nvPicPr>
          <p:blipFill>
            <a:blip r:embed="rId7"/>
            <a:srcRect/>
            <a:stretch>
              <a:fillRect/>
            </a:stretch>
          </p:blipFill>
          <p:spPr>
            <a:xfrm>
              <a:off x="76200" y="63500"/>
              <a:ext cx="3071211" cy="4658774"/>
            </a:xfrm>
            <a:prstGeom prst="rect">
              <a:avLst/>
            </a:prstGeom>
            <a:ln>
              <a:noFill/>
            </a:ln>
            <a:effectLst/>
          </p:spPr>
        </p:pic>
        <p:pic>
          <p:nvPicPr>
            <p:cNvPr id="1828" name="IMG_8511.jpeg" descr="IMG_8511.jpeg"/>
            <p:cNvPicPr>
              <a:picLocks/>
            </p:cNvPicPr>
            <p:nvPr/>
          </p:nvPicPr>
          <p:blipFill>
            <a:blip r:embed="rId8"/>
            <a:stretch>
              <a:fillRect/>
            </a:stretch>
          </p:blipFill>
          <p:spPr>
            <a:xfrm>
              <a:off x="-1" y="0"/>
              <a:ext cx="3210912" cy="4798474"/>
            </a:xfrm>
            <a:prstGeom prst="rect">
              <a:avLst/>
            </a:prstGeom>
            <a:effectLst/>
          </p:spPr>
        </p:pic>
      </p:grpSp>
    </p:spTree>
  </p:cSld>
  <p:clrMapOvr>
    <a:masterClrMapping/>
  </p:clrMapOvr>
  <p:transition spd="med"/>
</p:sld>
</file>

<file path=ppt/slides/slide3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32" name="king tut's coffin and treasures 16.jpg" descr="king tut's coffin and treasures 16.jpg"/>
          <p:cNvPicPr>
            <a:picLocks noGrp="1"/>
          </p:cNvPicPr>
          <p:nvPr>
            <p:ph type="pic" idx="21"/>
          </p:nvPr>
        </p:nvPicPr>
        <p:blipFill>
          <a:blip r:embed="rId2"/>
          <a:stretch>
            <a:fillRect/>
          </a:stretch>
        </p:blipFill>
        <p:spPr>
          <a:xfrm>
            <a:off x="1682773" y="642400"/>
            <a:ext cx="9639254" cy="7300900"/>
          </a:xfrm>
          <a:prstGeom prst="rect">
            <a:avLst/>
          </a:prstGeom>
        </p:spPr>
      </p:pic>
      <p:sp>
        <p:nvSpPr>
          <p:cNvPr id="1833" name="Gold daggers"/>
          <p:cNvSpPr txBox="1">
            <a:spLocks noGrp="1"/>
          </p:cNvSpPr>
          <p:nvPr>
            <p:ph type="body" sz="quarter" idx="1"/>
          </p:nvPr>
        </p:nvSpPr>
        <p:spPr>
          <a:xfrm>
            <a:off x="2683519" y="8064500"/>
            <a:ext cx="7637762" cy="821631"/>
          </a:xfrm>
          <a:prstGeom prst="rect">
            <a:avLst/>
          </a:prstGeom>
        </p:spPr>
        <p:txBody>
          <a:bodyPr/>
          <a:lstStyle>
            <a:lvl1pPr algn="ctr">
              <a:defRPr sz="3400">
                <a:solidFill>
                  <a:srgbClr val="94E3FE"/>
                </a:solidFill>
              </a:defRPr>
            </a:lvl1pPr>
          </a:lstStyle>
          <a:p>
            <a:r>
              <a:t>Gold daggers</a:t>
            </a:r>
          </a:p>
        </p:txBody>
      </p:sp>
    </p:spTree>
  </p:cSld>
  <p:clrMapOvr>
    <a:masterClrMapping/>
  </p:clrMapOvr>
  <p:transition spd="med"/>
</p:sld>
</file>

<file path=ppt/slides/slide3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35" name="King-Tut-L.A.-1-9-1-650x488.jpg" descr="King-Tut-L.A.-1-9-1-650x488.jpg"/>
          <p:cNvPicPr>
            <a:picLocks noGrp="1"/>
          </p:cNvPicPr>
          <p:nvPr>
            <p:ph type="pic" idx="21"/>
          </p:nvPr>
        </p:nvPicPr>
        <p:blipFill>
          <a:blip r:embed="rId2"/>
          <a:stretch>
            <a:fillRect/>
          </a:stretch>
        </p:blipFill>
        <p:spPr>
          <a:xfrm>
            <a:off x="694726" y="794800"/>
            <a:ext cx="11615347" cy="6617570"/>
          </a:xfrm>
          <a:prstGeom prst="rect">
            <a:avLst/>
          </a:prstGeom>
        </p:spPr>
      </p:pic>
      <p:sp>
        <p:nvSpPr>
          <p:cNvPr id="1836" name="Gold-plated bows"/>
          <p:cNvSpPr txBox="1">
            <a:spLocks noGrp="1"/>
          </p:cNvSpPr>
          <p:nvPr>
            <p:ph type="body" sz="quarter" idx="1"/>
          </p:nvPr>
        </p:nvSpPr>
        <p:spPr>
          <a:xfrm>
            <a:off x="2683519" y="7556500"/>
            <a:ext cx="7637762" cy="821631"/>
          </a:xfrm>
          <a:prstGeom prst="rect">
            <a:avLst/>
          </a:prstGeom>
        </p:spPr>
        <p:txBody>
          <a:bodyPr/>
          <a:lstStyle>
            <a:lvl1pPr algn="ctr">
              <a:defRPr sz="3400">
                <a:solidFill>
                  <a:srgbClr val="94E3FE"/>
                </a:solidFill>
              </a:defRPr>
            </a:lvl1pPr>
          </a:lstStyle>
          <a:p>
            <a:r>
              <a:t>Gold-plated bows</a:t>
            </a:r>
          </a:p>
        </p:txBody>
      </p:sp>
    </p:spTree>
  </p:cSld>
  <p:clrMapOvr>
    <a:masterClrMapping/>
  </p:clrMapOvr>
  <p:transition spd="med"/>
</p:sld>
</file>

<file path=ppt/slides/slide3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38" name="Metropolitan Museum of Art 49.jpg" descr="Metropolitan Museum of Art 49.jpg"/>
          <p:cNvPicPr>
            <a:picLocks noGrp="1"/>
          </p:cNvPicPr>
          <p:nvPr>
            <p:ph type="pic" idx="21"/>
          </p:nvPr>
        </p:nvPicPr>
        <p:blipFill>
          <a:blip r:embed="rId2"/>
          <a:stretch>
            <a:fillRect/>
          </a:stretch>
        </p:blipFill>
        <p:spPr>
          <a:xfrm>
            <a:off x="6023524" y="787400"/>
            <a:ext cx="6206576" cy="8216900"/>
          </a:xfrm>
          <a:prstGeom prst="rect">
            <a:avLst/>
          </a:prstGeom>
        </p:spPr>
      </p:pic>
      <p:sp>
        <p:nvSpPr>
          <p:cNvPr id="1839" name="Gold- and gem-encrusted jewelry (some of the following are from other royal tombs)"/>
          <p:cNvSpPr txBox="1">
            <a:spLocks noGrp="1"/>
          </p:cNvSpPr>
          <p:nvPr>
            <p:ph type="body" sz="quarter" idx="1"/>
          </p:nvPr>
        </p:nvSpPr>
        <p:spPr>
          <a:xfrm>
            <a:off x="1168400" y="850900"/>
            <a:ext cx="4203700" cy="4457700"/>
          </a:xfrm>
          <a:prstGeom prst="rect">
            <a:avLst/>
          </a:prstGeom>
        </p:spPr>
        <p:txBody>
          <a:bodyPr/>
          <a:lstStyle>
            <a:lvl1pPr>
              <a:defRPr sz="3400">
                <a:solidFill>
                  <a:srgbClr val="94E3FE"/>
                </a:solidFill>
              </a:defRPr>
            </a:lvl1pPr>
          </a:lstStyle>
          <a:p>
            <a:r>
              <a:t>Gold- and gem-encrusted jewelry (some of the following are from other royal tombs)</a:t>
            </a:r>
          </a:p>
        </p:txBody>
      </p:sp>
    </p:spTree>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4" name="map-bible ancient world patriarchs - Version 4.jpg" descr="map-bible ancient world patriarchs - Version 4.jpg"/>
          <p:cNvPicPr>
            <a:picLocks noChangeAspect="1"/>
          </p:cNvPicPr>
          <p:nvPr/>
        </p:nvPicPr>
        <p:blipFill>
          <a:blip r:embed="rId2"/>
          <a:srcRect l="7369" t="28718" r="34911" b="4916"/>
          <a:stretch>
            <a:fillRect/>
          </a:stretch>
        </p:blipFill>
        <p:spPr>
          <a:xfrm>
            <a:off x="1348581" y="948332"/>
            <a:ext cx="10307788" cy="7856995"/>
          </a:xfrm>
          <a:prstGeom prst="rect">
            <a:avLst/>
          </a:prstGeom>
          <a:ln w="12700">
            <a:miter lim="400000"/>
          </a:ln>
        </p:spPr>
      </p:pic>
      <p:sp>
        <p:nvSpPr>
          <p:cNvPr id="455" name="MIZRAIM"/>
          <p:cNvSpPr txBox="1"/>
          <p:nvPr/>
        </p:nvSpPr>
        <p:spPr>
          <a:xfrm>
            <a:off x="4040094" y="5653459"/>
            <a:ext cx="2286944" cy="6564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000">
                <a:solidFill>
                  <a:srgbClr val="FFFFFF"/>
                </a:solidFill>
              </a:defRPr>
            </a:lvl1pPr>
          </a:lstStyle>
          <a:p>
            <a:r>
              <a:t>MIZRAIM</a:t>
            </a:r>
          </a:p>
        </p:txBody>
      </p:sp>
      <p:sp>
        <p:nvSpPr>
          <p:cNvPr id="456" name="CANAAN"/>
          <p:cNvSpPr txBox="1"/>
          <p:nvPr/>
        </p:nvSpPr>
        <p:spPr>
          <a:xfrm>
            <a:off x="6684578" y="3335591"/>
            <a:ext cx="2315468" cy="6564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000">
                <a:solidFill>
                  <a:srgbClr val="FFFFFF"/>
                </a:solidFill>
              </a:defRPr>
            </a:lvl1pPr>
          </a:lstStyle>
          <a:p>
            <a:r>
              <a:t>CANAAN</a:t>
            </a:r>
          </a:p>
        </p:txBody>
      </p:sp>
      <p:sp>
        <p:nvSpPr>
          <p:cNvPr id="457" name="CUSH, PUT"/>
          <p:cNvSpPr txBox="1"/>
          <p:nvPr/>
        </p:nvSpPr>
        <p:spPr>
          <a:xfrm>
            <a:off x="3757569" y="7666527"/>
            <a:ext cx="2851994" cy="6564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000">
                <a:solidFill>
                  <a:srgbClr val="FFFFFF"/>
                </a:solidFill>
              </a:defRPr>
            </a:lvl1pPr>
          </a:lstStyle>
          <a:p>
            <a:r>
              <a:t>CUSH, PUT</a:t>
            </a:r>
          </a:p>
        </p:txBody>
      </p:sp>
    </p:spTree>
  </p:cSld>
  <p:clrMapOvr>
    <a:masterClrMapping/>
  </p:clrMapOvr>
  <p:transition spd="med"/>
</p:sld>
</file>

<file path=ppt/slides/slide3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1" name="metropolitan museum of art 795.jpg" descr="metropolitan museum of art 795.jpg"/>
          <p:cNvPicPr>
            <a:picLocks noChangeAspect="1"/>
          </p:cNvPicPr>
          <p:nvPr/>
        </p:nvPicPr>
        <p:blipFill>
          <a:blip r:embed="rId2"/>
          <a:stretch>
            <a:fillRect/>
          </a:stretch>
        </p:blipFill>
        <p:spPr>
          <a:xfrm>
            <a:off x="1769918" y="660400"/>
            <a:ext cx="9461501" cy="8432800"/>
          </a:xfrm>
          <a:prstGeom prst="rect">
            <a:avLst/>
          </a:prstGeom>
          <a:ln w="12700">
            <a:miter lim="400000"/>
          </a:ln>
        </p:spPr>
      </p:pic>
    </p:spTree>
  </p:cSld>
  <p:clrMapOvr>
    <a:masterClrMapping/>
  </p:clrMapOvr>
  <p:transition spd="med"/>
</p:sld>
</file>

<file path=ppt/slides/slide3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 name="Metropolitan Museum of Art 51.jpg" descr="Metropolitan Museum of Art 51.jpg"/>
          <p:cNvPicPr>
            <a:picLocks noChangeAspect="1"/>
          </p:cNvPicPr>
          <p:nvPr/>
        </p:nvPicPr>
        <p:blipFill>
          <a:blip r:embed="rId2"/>
          <a:stretch>
            <a:fillRect/>
          </a:stretch>
        </p:blipFill>
        <p:spPr>
          <a:xfrm>
            <a:off x="927100" y="1204690"/>
            <a:ext cx="11137900" cy="7340601"/>
          </a:xfrm>
          <a:prstGeom prst="rect">
            <a:avLst/>
          </a:prstGeom>
          <a:ln w="12700">
            <a:miter lim="400000"/>
          </a:ln>
        </p:spPr>
      </p:pic>
    </p:spTree>
  </p:cSld>
  <p:clrMapOvr>
    <a:masterClrMapping/>
  </p:clrMapOvr>
  <p:transition spd="med"/>
</p:sld>
</file>

<file path=ppt/slides/slide3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5" name="99c4a4446363709759d6d9cda9429e60.jpg" descr="99c4a4446363709759d6d9cda9429e60.jpg"/>
          <p:cNvPicPr>
            <a:picLocks noChangeAspect="1"/>
          </p:cNvPicPr>
          <p:nvPr/>
        </p:nvPicPr>
        <p:blipFill>
          <a:blip r:embed="rId2"/>
          <a:stretch>
            <a:fillRect/>
          </a:stretch>
        </p:blipFill>
        <p:spPr>
          <a:xfrm>
            <a:off x="1598381" y="1166078"/>
            <a:ext cx="9808038" cy="7446844"/>
          </a:xfrm>
          <a:prstGeom prst="rect">
            <a:avLst/>
          </a:prstGeom>
          <a:ln w="12700">
            <a:miter lim="400000"/>
          </a:ln>
        </p:spPr>
      </p:pic>
    </p:spTree>
  </p:cSld>
  <p:clrMapOvr>
    <a:masterClrMapping/>
  </p:clrMapOvr>
  <p:transition spd="med"/>
</p:sld>
</file>

<file path=ppt/slides/slide3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7" name="metropolitan museum of art 718.jpg" descr="metropolitan museum of art 718.jpg"/>
          <p:cNvPicPr>
            <a:picLocks noChangeAspect="1"/>
          </p:cNvPicPr>
          <p:nvPr/>
        </p:nvPicPr>
        <p:blipFill>
          <a:blip r:embed="rId2"/>
          <a:stretch>
            <a:fillRect/>
          </a:stretch>
        </p:blipFill>
        <p:spPr>
          <a:xfrm>
            <a:off x="612974" y="1587500"/>
            <a:ext cx="11772901" cy="6578600"/>
          </a:xfrm>
          <a:prstGeom prst="rect">
            <a:avLst/>
          </a:prstGeom>
          <a:ln w="12700">
            <a:miter lim="400000"/>
          </a:ln>
        </p:spPr>
      </p:pic>
    </p:spTree>
  </p:cSld>
  <p:clrMapOvr>
    <a:masterClrMapping/>
  </p:clrMapOvr>
  <p:transition spd="med"/>
</p:sld>
</file>

<file path=ppt/slides/slide3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9" name="8905a1256c19f1b5b87499b79d38bf68.jpg" descr="8905a1256c19f1b5b87499b79d38bf68.jpg"/>
          <p:cNvPicPr>
            <a:picLocks noChangeAspect="1"/>
          </p:cNvPicPr>
          <p:nvPr/>
        </p:nvPicPr>
        <p:blipFill>
          <a:blip r:embed="rId2"/>
          <a:stretch>
            <a:fillRect/>
          </a:stretch>
        </p:blipFill>
        <p:spPr>
          <a:xfrm>
            <a:off x="1621456" y="878181"/>
            <a:ext cx="9761888" cy="7997238"/>
          </a:xfrm>
          <a:prstGeom prst="rect">
            <a:avLst/>
          </a:prstGeom>
          <a:ln w="12700">
            <a:miter lim="400000"/>
          </a:ln>
        </p:spPr>
      </p:pic>
    </p:spTree>
  </p:cSld>
  <p:clrMapOvr>
    <a:masterClrMapping/>
  </p:clrMapOvr>
  <p:transition spd="med"/>
</p:sld>
</file>

<file path=ppt/slides/slide3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51" name="pendant1.jpg" descr="pendant1.jpg"/>
          <p:cNvPicPr>
            <a:picLocks noChangeAspect="1"/>
          </p:cNvPicPr>
          <p:nvPr/>
        </p:nvPicPr>
        <p:blipFill>
          <a:blip r:embed="rId2"/>
          <a:stretch>
            <a:fillRect/>
          </a:stretch>
        </p:blipFill>
        <p:spPr>
          <a:xfrm>
            <a:off x="1586934" y="926696"/>
            <a:ext cx="9830932" cy="7900208"/>
          </a:xfrm>
          <a:prstGeom prst="rect">
            <a:avLst/>
          </a:prstGeom>
          <a:ln w="12700">
            <a:miter lim="400000"/>
          </a:ln>
        </p:spPr>
      </p:pic>
    </p:spTree>
  </p:cSld>
  <p:clrMapOvr>
    <a:masterClrMapping/>
  </p:clrMapOvr>
  <p:transition spd="med"/>
</p:sld>
</file>

<file path=ppt/slides/slide3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 name="Jewelry box with sliding cover"/>
          <p:cNvSpPr txBox="1">
            <a:spLocks noGrp="1"/>
          </p:cNvSpPr>
          <p:nvPr>
            <p:ph type="body" sz="quarter" idx="1"/>
          </p:nvPr>
        </p:nvSpPr>
        <p:spPr>
          <a:xfrm>
            <a:off x="2002432" y="8248054"/>
            <a:ext cx="8999936" cy="1505546"/>
          </a:xfrm>
          <a:prstGeom prst="rect">
            <a:avLst/>
          </a:prstGeom>
        </p:spPr>
        <p:txBody>
          <a:bodyPr/>
          <a:lstStyle>
            <a:lvl1pPr algn="ctr">
              <a:defRPr sz="3400">
                <a:solidFill>
                  <a:srgbClr val="94E3FE"/>
                </a:solidFill>
              </a:defRPr>
            </a:lvl1pPr>
          </a:lstStyle>
          <a:p>
            <a:r>
              <a:t>Jewelry box with sliding cover</a:t>
            </a:r>
          </a:p>
        </p:txBody>
      </p:sp>
      <p:pic>
        <p:nvPicPr>
          <p:cNvPr id="1854" name="brooklyn museum of art 96.jpg" descr="brooklyn museum of art 96.jpg"/>
          <p:cNvPicPr>
            <a:picLocks noChangeAspect="1"/>
          </p:cNvPicPr>
          <p:nvPr/>
        </p:nvPicPr>
        <p:blipFill>
          <a:blip r:embed="rId2"/>
          <a:stretch>
            <a:fillRect/>
          </a:stretch>
        </p:blipFill>
        <p:spPr>
          <a:xfrm>
            <a:off x="2305050" y="546100"/>
            <a:ext cx="8394700" cy="7416800"/>
          </a:xfrm>
          <a:prstGeom prst="rect">
            <a:avLst/>
          </a:prstGeom>
          <a:ln w="12700">
            <a:miter lim="400000"/>
          </a:ln>
        </p:spPr>
      </p:pic>
    </p:spTree>
  </p:cSld>
  <p:clrMapOvr>
    <a:masterClrMapping/>
  </p:clrMapOvr>
  <p:transition spd="med"/>
</p:sld>
</file>

<file path=ppt/slides/slide3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6" name="Writing instrument box"/>
          <p:cNvSpPr txBox="1">
            <a:spLocks noGrp="1"/>
          </p:cNvSpPr>
          <p:nvPr>
            <p:ph type="body" sz="quarter" idx="1"/>
          </p:nvPr>
        </p:nvSpPr>
        <p:spPr>
          <a:xfrm>
            <a:off x="2002432" y="8502054"/>
            <a:ext cx="8999936" cy="1505546"/>
          </a:xfrm>
          <a:prstGeom prst="rect">
            <a:avLst/>
          </a:prstGeom>
        </p:spPr>
        <p:txBody>
          <a:bodyPr/>
          <a:lstStyle>
            <a:lvl1pPr algn="ctr">
              <a:defRPr sz="3400">
                <a:solidFill>
                  <a:srgbClr val="94E3FE"/>
                </a:solidFill>
              </a:defRPr>
            </a:lvl1pPr>
          </a:lstStyle>
          <a:p>
            <a:r>
              <a:t>Writing instrument box</a:t>
            </a:r>
          </a:p>
        </p:txBody>
      </p:sp>
      <p:pic>
        <p:nvPicPr>
          <p:cNvPr id="1857" name="IMG_8451.jpeg" descr="IMG_8451.jpeg"/>
          <p:cNvPicPr>
            <a:picLocks noChangeAspect="1"/>
          </p:cNvPicPr>
          <p:nvPr/>
        </p:nvPicPr>
        <p:blipFill>
          <a:blip r:embed="rId2"/>
          <a:srcRect b="1654"/>
          <a:stretch>
            <a:fillRect/>
          </a:stretch>
        </p:blipFill>
        <p:spPr>
          <a:xfrm>
            <a:off x="2002432" y="522928"/>
            <a:ext cx="8999936" cy="7722250"/>
          </a:xfrm>
          <a:prstGeom prst="rect">
            <a:avLst/>
          </a:prstGeom>
          <a:ln w="12700">
            <a:miter lim="400000"/>
          </a:ln>
        </p:spPr>
      </p:pic>
    </p:spTree>
  </p:cSld>
  <p:clrMapOvr>
    <a:masterClrMapping/>
  </p:clrMapOvr>
  <p:transition spd="med"/>
</p:sld>
</file>

<file path=ppt/slides/slide3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9" name="Writing instruments"/>
          <p:cNvSpPr txBox="1">
            <a:spLocks noGrp="1"/>
          </p:cNvSpPr>
          <p:nvPr>
            <p:ph type="body" sz="quarter" idx="1"/>
          </p:nvPr>
        </p:nvSpPr>
        <p:spPr>
          <a:xfrm>
            <a:off x="2002432" y="8248054"/>
            <a:ext cx="8999936" cy="1505546"/>
          </a:xfrm>
          <a:prstGeom prst="rect">
            <a:avLst/>
          </a:prstGeom>
        </p:spPr>
        <p:txBody>
          <a:bodyPr/>
          <a:lstStyle>
            <a:lvl1pPr algn="ctr">
              <a:defRPr sz="3400">
                <a:solidFill>
                  <a:srgbClr val="94E3FE"/>
                </a:solidFill>
              </a:defRPr>
            </a:lvl1pPr>
          </a:lstStyle>
          <a:p>
            <a:r>
              <a:t>Writing instruments</a:t>
            </a:r>
          </a:p>
        </p:txBody>
      </p:sp>
      <p:pic>
        <p:nvPicPr>
          <p:cNvPr id="1860" name="DSCF5911.jpeg" descr="DSCF5911.jpeg"/>
          <p:cNvPicPr>
            <a:picLocks noChangeAspect="1"/>
          </p:cNvPicPr>
          <p:nvPr/>
        </p:nvPicPr>
        <p:blipFill>
          <a:blip r:embed="rId2"/>
          <a:stretch>
            <a:fillRect/>
          </a:stretch>
        </p:blipFill>
        <p:spPr>
          <a:xfrm>
            <a:off x="964163" y="993641"/>
            <a:ext cx="11076474" cy="6932958"/>
          </a:xfrm>
          <a:prstGeom prst="rect">
            <a:avLst/>
          </a:prstGeom>
          <a:ln w="12700">
            <a:miter lim="400000"/>
          </a:ln>
        </p:spPr>
      </p:pic>
    </p:spTree>
  </p:cSld>
  <p:clrMapOvr>
    <a:masterClrMapping/>
  </p:clrMapOvr>
  <p:transition spd="med"/>
</p:sld>
</file>

<file path=ppt/slides/slide3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64" name="IMG_8458.jpeg"/>
          <p:cNvGrpSpPr/>
          <p:nvPr/>
        </p:nvGrpSpPr>
        <p:grpSpPr>
          <a:xfrm>
            <a:off x="1477309" y="515313"/>
            <a:ext cx="10050182" cy="7677728"/>
            <a:chOff x="0" y="0"/>
            <a:chExt cx="10050180" cy="7677727"/>
          </a:xfrm>
        </p:grpSpPr>
        <p:pic>
          <p:nvPicPr>
            <p:cNvPr id="1863" name="IMG_8458.jpeg" descr="IMG_8458.jpeg"/>
            <p:cNvPicPr>
              <a:picLocks noChangeAspect="1"/>
            </p:cNvPicPr>
            <p:nvPr/>
          </p:nvPicPr>
          <p:blipFill>
            <a:blip r:embed="rId2"/>
            <a:srcRect/>
            <a:stretch>
              <a:fillRect/>
            </a:stretch>
          </p:blipFill>
          <p:spPr>
            <a:xfrm>
              <a:off x="76200" y="63500"/>
              <a:ext cx="9910481" cy="7538028"/>
            </a:xfrm>
            <a:prstGeom prst="rect">
              <a:avLst/>
            </a:prstGeom>
            <a:ln>
              <a:noFill/>
            </a:ln>
            <a:effectLst/>
          </p:spPr>
        </p:pic>
        <p:pic>
          <p:nvPicPr>
            <p:cNvPr id="1862" name="IMG_8458.jpeg" descr="IMG_8458.jpeg"/>
            <p:cNvPicPr>
              <a:picLocks/>
            </p:cNvPicPr>
            <p:nvPr/>
          </p:nvPicPr>
          <p:blipFill>
            <a:blip r:embed="rId3"/>
            <a:stretch>
              <a:fillRect/>
            </a:stretch>
          </p:blipFill>
          <p:spPr>
            <a:xfrm>
              <a:off x="-1" y="-1"/>
              <a:ext cx="10050182" cy="7677729"/>
            </a:xfrm>
            <a:prstGeom prst="rect">
              <a:avLst/>
            </a:prstGeom>
            <a:effectLst/>
          </p:spPr>
        </p:pic>
      </p:grpSp>
      <p:sp>
        <p:nvSpPr>
          <p:cNvPr id="1865" name="Tables with hinged tops and storage areas"/>
          <p:cNvSpPr txBox="1">
            <a:spLocks noGrp="1"/>
          </p:cNvSpPr>
          <p:nvPr>
            <p:ph type="body" sz="quarter" idx="1"/>
          </p:nvPr>
        </p:nvSpPr>
        <p:spPr>
          <a:xfrm>
            <a:off x="2002432" y="8298854"/>
            <a:ext cx="8999936" cy="1505546"/>
          </a:xfrm>
          <a:prstGeom prst="rect">
            <a:avLst/>
          </a:prstGeom>
        </p:spPr>
        <p:txBody>
          <a:bodyPr/>
          <a:lstStyle>
            <a:lvl1pPr algn="ctr">
              <a:defRPr sz="3400">
                <a:solidFill>
                  <a:srgbClr val="94E3FE"/>
                </a:solidFill>
              </a:defRPr>
            </a:lvl1pPr>
          </a:lstStyle>
          <a:p>
            <a:r>
              <a:t>Tables with hinged tops and storage areas</a:t>
            </a:r>
          </a:p>
        </p:txBody>
      </p:sp>
    </p:spTree>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9" name="“Each group leaving Babel took with it whatever skills its members possessed. Mizraim, Noah’s grandson, founded Egypt around 2188 BC, a date consistent with both biblical and secular records” (Dr. Elizabeth Mitchell, New Answers Book 2)."/>
          <p:cNvSpPr txBox="1">
            <a:spLocks noGrp="1"/>
          </p:cNvSpPr>
          <p:nvPr>
            <p:ph type="body" sz="half" idx="1"/>
          </p:nvPr>
        </p:nvSpPr>
        <p:spPr>
          <a:xfrm>
            <a:off x="1116310" y="1377553"/>
            <a:ext cx="5386090" cy="7023894"/>
          </a:xfrm>
          <a:prstGeom prst="rect">
            <a:avLst/>
          </a:prstGeom>
        </p:spPr>
        <p:txBody>
          <a:bodyPr/>
          <a:lstStyle/>
          <a:p>
            <a:pPr>
              <a:defRPr sz="3400">
                <a:solidFill>
                  <a:srgbClr val="94E3FE"/>
                </a:solidFill>
              </a:defRPr>
            </a:pPr>
            <a:r>
              <a:t>“Each group leaving Babel took with it whatever skills its members possessed. Mizraim, Noah’s grandson, founded Egypt around 2188 BC, a date consistent with both biblical and secular records” (Dr. Elizabeth Mitchell, </a:t>
            </a:r>
            <a:r>
              <a:rPr i="1"/>
              <a:t>New Answers Book 2</a:t>
            </a:r>
            <a:r>
              <a:t>).</a:t>
            </a:r>
          </a:p>
        </p:txBody>
      </p:sp>
      <p:grpSp>
        <p:nvGrpSpPr>
          <p:cNvPr id="462" name="new-answers-book-2.jpg"/>
          <p:cNvGrpSpPr/>
          <p:nvPr/>
        </p:nvGrpSpPr>
        <p:grpSpPr>
          <a:xfrm>
            <a:off x="7531100" y="1481534"/>
            <a:ext cx="4572001" cy="6804813"/>
            <a:chOff x="0" y="0"/>
            <a:chExt cx="4572000" cy="6804812"/>
          </a:xfrm>
        </p:grpSpPr>
        <p:pic>
          <p:nvPicPr>
            <p:cNvPr id="461" name="new-answers-book-2.jpg" descr="new-answers-book-2.jpg"/>
            <p:cNvPicPr>
              <a:picLocks noChangeAspect="1"/>
            </p:cNvPicPr>
            <p:nvPr/>
          </p:nvPicPr>
          <p:blipFill>
            <a:blip r:embed="rId2"/>
            <a:srcRect/>
            <a:stretch>
              <a:fillRect/>
            </a:stretch>
          </p:blipFill>
          <p:spPr>
            <a:xfrm>
              <a:off x="76200" y="63500"/>
              <a:ext cx="4432300" cy="6665113"/>
            </a:xfrm>
            <a:prstGeom prst="rect">
              <a:avLst/>
            </a:prstGeom>
            <a:ln>
              <a:noFill/>
            </a:ln>
            <a:effectLst/>
          </p:spPr>
        </p:pic>
        <p:pic>
          <p:nvPicPr>
            <p:cNvPr id="460" name="new-answers-book-2.jpg" descr="new-answers-book-2.jpg"/>
            <p:cNvPicPr>
              <a:picLocks/>
            </p:cNvPicPr>
            <p:nvPr/>
          </p:nvPicPr>
          <p:blipFill>
            <a:blip r:embed="rId3"/>
            <a:stretch>
              <a:fillRect/>
            </a:stretch>
          </p:blipFill>
          <p:spPr>
            <a:xfrm>
              <a:off x="0" y="-1"/>
              <a:ext cx="4572001" cy="6804814"/>
            </a:xfrm>
            <a:prstGeom prst="rect">
              <a:avLst/>
            </a:prstGeom>
            <a:effectLst/>
          </p:spPr>
        </p:pic>
      </p:grpSp>
    </p:spTree>
  </p:cSld>
  <p:clrMapOvr>
    <a:masterClrMapping/>
  </p:clrMapOvr>
  <p:transition spd="med"/>
</p:sld>
</file>

<file path=ppt/slides/slide3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69" name="IMG_8457 (1).jpeg"/>
          <p:cNvGrpSpPr/>
          <p:nvPr/>
        </p:nvGrpSpPr>
        <p:grpSpPr>
          <a:xfrm>
            <a:off x="2002319" y="645009"/>
            <a:ext cx="9000162" cy="8463582"/>
            <a:chOff x="0" y="0"/>
            <a:chExt cx="9000161" cy="8463581"/>
          </a:xfrm>
        </p:grpSpPr>
        <p:pic>
          <p:nvPicPr>
            <p:cNvPr id="1868" name="IMG_8457 (1).jpeg" descr="IMG_8457 (1).jpeg"/>
            <p:cNvPicPr>
              <a:picLocks noChangeAspect="1"/>
            </p:cNvPicPr>
            <p:nvPr/>
          </p:nvPicPr>
          <p:blipFill>
            <a:blip r:embed="rId2"/>
            <a:srcRect/>
            <a:stretch>
              <a:fillRect/>
            </a:stretch>
          </p:blipFill>
          <p:spPr>
            <a:xfrm>
              <a:off x="76200" y="63500"/>
              <a:ext cx="8860462" cy="8323882"/>
            </a:xfrm>
            <a:prstGeom prst="rect">
              <a:avLst/>
            </a:prstGeom>
            <a:ln>
              <a:noFill/>
            </a:ln>
            <a:effectLst/>
          </p:spPr>
        </p:pic>
        <p:pic>
          <p:nvPicPr>
            <p:cNvPr id="1867" name="IMG_8457 (1).jpeg" descr="IMG_8457 (1).jpeg"/>
            <p:cNvPicPr>
              <a:picLocks/>
            </p:cNvPicPr>
            <p:nvPr/>
          </p:nvPicPr>
          <p:blipFill>
            <a:blip r:embed="rId3"/>
            <a:stretch>
              <a:fillRect/>
            </a:stretch>
          </p:blipFill>
          <p:spPr>
            <a:xfrm>
              <a:off x="-1" y="-1"/>
              <a:ext cx="9000163" cy="8463582"/>
            </a:xfrm>
            <a:prstGeom prst="rect">
              <a:avLst/>
            </a:prstGeom>
            <a:effectLst/>
          </p:spPr>
        </p:pic>
      </p:grpSp>
    </p:spTree>
  </p:cSld>
  <p:clrMapOvr>
    <a:masterClrMapping/>
  </p:clrMapOvr>
  <p:transition spd="med"/>
</p:sld>
</file>

<file path=ppt/slides/slide3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73" name="IMG_8475.jpeg"/>
          <p:cNvGrpSpPr/>
          <p:nvPr/>
        </p:nvGrpSpPr>
        <p:grpSpPr>
          <a:xfrm>
            <a:off x="1324266" y="921529"/>
            <a:ext cx="10356269" cy="7910542"/>
            <a:chOff x="0" y="0"/>
            <a:chExt cx="10356267" cy="7910541"/>
          </a:xfrm>
        </p:grpSpPr>
        <p:pic>
          <p:nvPicPr>
            <p:cNvPr id="1872" name="IMG_8475.jpeg" descr="IMG_8475.jpeg"/>
            <p:cNvPicPr>
              <a:picLocks noChangeAspect="1"/>
            </p:cNvPicPr>
            <p:nvPr/>
          </p:nvPicPr>
          <p:blipFill>
            <a:blip r:embed="rId2"/>
            <a:srcRect l="1351" r="1351"/>
            <a:stretch>
              <a:fillRect/>
            </a:stretch>
          </p:blipFill>
          <p:spPr>
            <a:xfrm>
              <a:off x="76200" y="63500"/>
              <a:ext cx="10216568" cy="7770842"/>
            </a:xfrm>
            <a:prstGeom prst="rect">
              <a:avLst/>
            </a:prstGeom>
            <a:ln>
              <a:noFill/>
            </a:ln>
            <a:effectLst/>
          </p:spPr>
        </p:pic>
        <p:pic>
          <p:nvPicPr>
            <p:cNvPr id="1871" name="IMG_8475.jpeg" descr="IMG_8475.jpeg"/>
            <p:cNvPicPr>
              <a:picLocks/>
            </p:cNvPicPr>
            <p:nvPr/>
          </p:nvPicPr>
          <p:blipFill>
            <a:blip r:embed="rId3"/>
            <a:stretch>
              <a:fillRect/>
            </a:stretch>
          </p:blipFill>
          <p:spPr>
            <a:xfrm>
              <a:off x="0" y="0"/>
              <a:ext cx="10356268" cy="7910542"/>
            </a:xfrm>
            <a:prstGeom prst="rect">
              <a:avLst/>
            </a:prstGeom>
            <a:effectLst/>
          </p:spPr>
        </p:pic>
      </p:grpSp>
    </p:spTree>
  </p:cSld>
  <p:clrMapOvr>
    <a:masterClrMapping/>
  </p:clrMapOvr>
  <p:transition spd="med"/>
</p:sld>
</file>

<file path=ppt/slides/slide3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77" name="IMG_8475 (1).jpg"/>
          <p:cNvGrpSpPr/>
          <p:nvPr/>
        </p:nvGrpSpPr>
        <p:grpSpPr>
          <a:xfrm>
            <a:off x="693148" y="1096984"/>
            <a:ext cx="11618504" cy="4897167"/>
            <a:chOff x="0" y="0"/>
            <a:chExt cx="11618503" cy="4897166"/>
          </a:xfrm>
        </p:grpSpPr>
        <p:pic>
          <p:nvPicPr>
            <p:cNvPr id="1876" name="IMG_8475 (1).jpg" descr="IMG_8475 (1).jpg"/>
            <p:cNvPicPr>
              <a:picLocks noChangeAspect="1"/>
            </p:cNvPicPr>
            <p:nvPr/>
          </p:nvPicPr>
          <p:blipFill>
            <a:blip r:embed="rId2"/>
            <a:srcRect l="10413"/>
            <a:stretch>
              <a:fillRect/>
            </a:stretch>
          </p:blipFill>
          <p:spPr>
            <a:xfrm>
              <a:off x="76199" y="63500"/>
              <a:ext cx="11478805" cy="4757467"/>
            </a:xfrm>
            <a:prstGeom prst="rect">
              <a:avLst/>
            </a:prstGeom>
            <a:ln>
              <a:noFill/>
            </a:ln>
            <a:effectLst/>
          </p:spPr>
        </p:pic>
        <p:pic>
          <p:nvPicPr>
            <p:cNvPr id="1875" name="IMG_8475 (1).jpg" descr="IMG_8475 (1).jpg"/>
            <p:cNvPicPr>
              <a:picLocks/>
            </p:cNvPicPr>
            <p:nvPr/>
          </p:nvPicPr>
          <p:blipFill>
            <a:blip r:embed="rId3"/>
            <a:stretch>
              <a:fillRect/>
            </a:stretch>
          </p:blipFill>
          <p:spPr>
            <a:xfrm>
              <a:off x="0" y="-1"/>
              <a:ext cx="11618504" cy="4897168"/>
            </a:xfrm>
            <a:prstGeom prst="rect">
              <a:avLst/>
            </a:prstGeom>
            <a:effectLst/>
          </p:spPr>
        </p:pic>
      </p:grpSp>
      <p:sp>
        <p:nvSpPr>
          <p:cNvPr id="1878" name="This chest features an image of Tut in his war chariot conquering his enemies"/>
          <p:cNvSpPr txBox="1">
            <a:spLocks noGrp="1"/>
          </p:cNvSpPr>
          <p:nvPr>
            <p:ph type="body" sz="quarter" idx="1"/>
          </p:nvPr>
        </p:nvSpPr>
        <p:spPr>
          <a:xfrm>
            <a:off x="2002432" y="6139854"/>
            <a:ext cx="8999936" cy="1505546"/>
          </a:xfrm>
          <a:prstGeom prst="rect">
            <a:avLst/>
          </a:prstGeom>
        </p:spPr>
        <p:txBody>
          <a:bodyPr/>
          <a:lstStyle>
            <a:lvl1pPr algn="ctr">
              <a:defRPr sz="3400">
                <a:solidFill>
                  <a:srgbClr val="94E3FE"/>
                </a:solidFill>
              </a:defRPr>
            </a:lvl1pPr>
          </a:lstStyle>
          <a:p>
            <a:r>
              <a:t>This chest features an image of Tut in his war chariot conquering his enemies</a:t>
            </a:r>
          </a:p>
        </p:txBody>
      </p:sp>
    </p:spTree>
  </p:cSld>
  <p:clrMapOvr>
    <a:masterClrMapping/>
  </p:clrMapOvr>
  <p:transition spd="med"/>
</p:sld>
</file>

<file path=ppt/slides/slide3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82" name="IMG_8492.jpeg"/>
          <p:cNvGrpSpPr/>
          <p:nvPr/>
        </p:nvGrpSpPr>
        <p:grpSpPr>
          <a:xfrm>
            <a:off x="1429497" y="577310"/>
            <a:ext cx="10145806" cy="8624381"/>
            <a:chOff x="0" y="0"/>
            <a:chExt cx="10145805" cy="8624379"/>
          </a:xfrm>
        </p:grpSpPr>
        <p:pic>
          <p:nvPicPr>
            <p:cNvPr id="1881" name="IMG_8492.jpeg" descr="IMG_8492.jpeg"/>
            <p:cNvPicPr>
              <a:picLocks noChangeAspect="1"/>
            </p:cNvPicPr>
            <p:nvPr/>
          </p:nvPicPr>
          <p:blipFill>
            <a:blip r:embed="rId2"/>
            <a:srcRect b="3916"/>
            <a:stretch>
              <a:fillRect/>
            </a:stretch>
          </p:blipFill>
          <p:spPr>
            <a:xfrm>
              <a:off x="76200" y="63500"/>
              <a:ext cx="10006106" cy="8484680"/>
            </a:xfrm>
            <a:prstGeom prst="rect">
              <a:avLst/>
            </a:prstGeom>
            <a:ln>
              <a:noFill/>
            </a:ln>
            <a:effectLst/>
          </p:spPr>
        </p:pic>
        <p:pic>
          <p:nvPicPr>
            <p:cNvPr id="1880" name="IMG_8492.jpeg" descr="IMG_8492.jpeg"/>
            <p:cNvPicPr>
              <a:picLocks/>
            </p:cNvPicPr>
            <p:nvPr/>
          </p:nvPicPr>
          <p:blipFill>
            <a:blip r:embed="rId3"/>
            <a:stretch>
              <a:fillRect/>
            </a:stretch>
          </p:blipFill>
          <p:spPr>
            <a:xfrm>
              <a:off x="0" y="0"/>
              <a:ext cx="10145806" cy="8624380"/>
            </a:xfrm>
            <a:prstGeom prst="rect">
              <a:avLst/>
            </a:prstGeom>
            <a:effectLst/>
          </p:spPr>
        </p:pic>
      </p:grpSp>
    </p:spTree>
  </p:cSld>
  <p:clrMapOvr>
    <a:masterClrMapping/>
  </p:clrMapOvr>
  <p:transition spd="med"/>
</p:sld>
</file>

<file path=ppt/slides/slide3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86" name="Tutankhamun-bed.jpg"/>
          <p:cNvGrpSpPr/>
          <p:nvPr/>
        </p:nvGrpSpPr>
        <p:grpSpPr>
          <a:xfrm>
            <a:off x="785369" y="749051"/>
            <a:ext cx="11434062" cy="8255498"/>
            <a:chOff x="0" y="0"/>
            <a:chExt cx="11434061" cy="8255496"/>
          </a:xfrm>
        </p:grpSpPr>
        <p:pic>
          <p:nvPicPr>
            <p:cNvPr id="1885" name="Tutankhamun-bed.jpg" descr="Tutankhamun-bed.jpg"/>
            <p:cNvPicPr>
              <a:picLocks noChangeAspect="1"/>
            </p:cNvPicPr>
            <p:nvPr/>
          </p:nvPicPr>
          <p:blipFill>
            <a:blip r:embed="rId2"/>
            <a:srcRect l="13696" r="16721"/>
            <a:stretch>
              <a:fillRect/>
            </a:stretch>
          </p:blipFill>
          <p:spPr>
            <a:xfrm>
              <a:off x="76200" y="63499"/>
              <a:ext cx="11294363" cy="8115798"/>
            </a:xfrm>
            <a:prstGeom prst="rect">
              <a:avLst/>
            </a:prstGeom>
            <a:ln>
              <a:noFill/>
            </a:ln>
            <a:effectLst/>
          </p:spPr>
        </p:pic>
        <p:pic>
          <p:nvPicPr>
            <p:cNvPr id="1884" name="Tutankhamun-bed.jpg" descr="Tutankhamun-bed.jpg"/>
            <p:cNvPicPr>
              <a:picLocks/>
            </p:cNvPicPr>
            <p:nvPr/>
          </p:nvPicPr>
          <p:blipFill>
            <a:blip r:embed="rId3"/>
            <a:stretch>
              <a:fillRect/>
            </a:stretch>
          </p:blipFill>
          <p:spPr>
            <a:xfrm>
              <a:off x="0" y="-1"/>
              <a:ext cx="11434062" cy="8255498"/>
            </a:xfrm>
            <a:prstGeom prst="rect">
              <a:avLst/>
            </a:prstGeom>
            <a:effectLst/>
          </p:spPr>
        </p:pic>
      </p:grpSp>
    </p:spTree>
  </p:cSld>
  <p:clrMapOvr>
    <a:masterClrMapping/>
  </p:clrMapOvr>
  <p:transition spd="med"/>
</p:sld>
</file>

<file path=ppt/slides/slide3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8" name="Gold slippers"/>
          <p:cNvSpPr txBox="1">
            <a:spLocks noGrp="1"/>
          </p:cNvSpPr>
          <p:nvPr>
            <p:ph type="body" sz="quarter" idx="1"/>
          </p:nvPr>
        </p:nvSpPr>
        <p:spPr>
          <a:xfrm>
            <a:off x="2133699" y="7975600"/>
            <a:ext cx="8737402" cy="1317328"/>
          </a:xfrm>
          <a:prstGeom prst="rect">
            <a:avLst/>
          </a:prstGeom>
        </p:spPr>
        <p:txBody>
          <a:bodyPr/>
          <a:lstStyle>
            <a:lvl1pPr algn="ctr">
              <a:defRPr sz="3400">
                <a:solidFill>
                  <a:srgbClr val="94E3FE"/>
                </a:solidFill>
              </a:defRPr>
            </a:lvl1pPr>
          </a:lstStyle>
          <a:p>
            <a:r>
              <a:t>Gold slippers</a:t>
            </a:r>
          </a:p>
        </p:txBody>
      </p:sp>
      <p:pic>
        <p:nvPicPr>
          <p:cNvPr id="1889" name="king tut exhibit 21.jpg" descr="king tut exhibit 21.jpg"/>
          <p:cNvPicPr>
            <a:picLocks noChangeAspect="1"/>
          </p:cNvPicPr>
          <p:nvPr/>
        </p:nvPicPr>
        <p:blipFill>
          <a:blip r:embed="rId2"/>
          <a:stretch>
            <a:fillRect/>
          </a:stretch>
        </p:blipFill>
        <p:spPr>
          <a:xfrm>
            <a:off x="1193800" y="823376"/>
            <a:ext cx="10604500" cy="6946901"/>
          </a:xfrm>
          <a:prstGeom prst="rect">
            <a:avLst/>
          </a:prstGeom>
          <a:ln w="12700">
            <a:miter lim="400000"/>
          </a:ln>
        </p:spPr>
      </p:pic>
    </p:spTree>
  </p:cSld>
  <p:clrMapOvr>
    <a:masterClrMapping/>
  </p:clrMapOvr>
  <p:transition spd="med"/>
</p:sld>
</file>

<file path=ppt/slides/slide3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1" name="Throwing sticks for hunting birds and small animals"/>
          <p:cNvSpPr txBox="1">
            <a:spLocks noGrp="1"/>
          </p:cNvSpPr>
          <p:nvPr>
            <p:ph type="body" sz="quarter" idx="1"/>
          </p:nvPr>
        </p:nvSpPr>
        <p:spPr>
          <a:xfrm>
            <a:off x="2133699" y="7696200"/>
            <a:ext cx="8737402" cy="1317328"/>
          </a:xfrm>
          <a:prstGeom prst="rect">
            <a:avLst/>
          </a:prstGeom>
        </p:spPr>
        <p:txBody>
          <a:bodyPr/>
          <a:lstStyle>
            <a:lvl1pPr algn="ctr">
              <a:defRPr sz="3400">
                <a:solidFill>
                  <a:srgbClr val="94E3FE"/>
                </a:solidFill>
              </a:defRPr>
            </a:lvl1pPr>
          </a:lstStyle>
          <a:p>
            <a:r>
              <a:t>Throwing sticks for hunting birds and small animals</a:t>
            </a:r>
          </a:p>
        </p:txBody>
      </p:sp>
      <p:pic>
        <p:nvPicPr>
          <p:cNvPr id="1892" name="1024px-tut_bumerangs.jpg" descr="1024px-tut_bumerangs.jpg"/>
          <p:cNvPicPr>
            <a:picLocks noChangeAspect="1"/>
          </p:cNvPicPr>
          <p:nvPr/>
        </p:nvPicPr>
        <p:blipFill>
          <a:blip r:embed="rId2"/>
          <a:stretch>
            <a:fillRect/>
          </a:stretch>
        </p:blipFill>
        <p:spPr>
          <a:xfrm>
            <a:off x="997252" y="813294"/>
            <a:ext cx="11010296" cy="6677143"/>
          </a:xfrm>
          <a:prstGeom prst="rect">
            <a:avLst/>
          </a:prstGeom>
          <a:ln w="12700">
            <a:miter lim="400000"/>
          </a:ln>
        </p:spPr>
      </p:pic>
    </p:spTree>
  </p:cSld>
  <p:clrMapOvr>
    <a:masterClrMapping/>
  </p:clrMapOvr>
  <p:transition spd="med"/>
</p:sld>
</file>

<file path=ppt/slides/slide3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96" name="IMG_8502.jpeg"/>
          <p:cNvGrpSpPr/>
          <p:nvPr/>
        </p:nvGrpSpPr>
        <p:grpSpPr>
          <a:xfrm>
            <a:off x="6253708" y="683634"/>
            <a:ext cx="5831385" cy="8386332"/>
            <a:chOff x="0" y="0"/>
            <a:chExt cx="5831383" cy="8386330"/>
          </a:xfrm>
        </p:grpSpPr>
        <p:pic>
          <p:nvPicPr>
            <p:cNvPr id="1895" name="IMG_8502.jpeg" descr="IMG_8502.jpeg"/>
            <p:cNvPicPr>
              <a:picLocks noChangeAspect="1"/>
            </p:cNvPicPr>
            <p:nvPr/>
          </p:nvPicPr>
          <p:blipFill>
            <a:blip r:embed="rId2"/>
            <a:srcRect/>
            <a:stretch>
              <a:fillRect/>
            </a:stretch>
          </p:blipFill>
          <p:spPr>
            <a:xfrm>
              <a:off x="76200" y="63500"/>
              <a:ext cx="5691684" cy="8246631"/>
            </a:xfrm>
            <a:prstGeom prst="rect">
              <a:avLst/>
            </a:prstGeom>
            <a:ln>
              <a:noFill/>
            </a:ln>
            <a:effectLst/>
          </p:spPr>
        </p:pic>
        <p:pic>
          <p:nvPicPr>
            <p:cNvPr id="1894" name="IMG_8502.jpeg" descr="IMG_8502.jpeg"/>
            <p:cNvPicPr>
              <a:picLocks/>
            </p:cNvPicPr>
            <p:nvPr/>
          </p:nvPicPr>
          <p:blipFill>
            <a:blip r:embed="rId3"/>
            <a:stretch>
              <a:fillRect/>
            </a:stretch>
          </p:blipFill>
          <p:spPr>
            <a:xfrm>
              <a:off x="-1" y="-1"/>
              <a:ext cx="5831385" cy="8386332"/>
            </a:xfrm>
            <a:prstGeom prst="rect">
              <a:avLst/>
            </a:prstGeom>
            <a:effectLst/>
          </p:spPr>
        </p:pic>
      </p:grpSp>
      <p:sp>
        <p:nvSpPr>
          <p:cNvPr id="1897" name="A perfume vessel carved from calcite stone and decorated with gold and paintings.…"/>
          <p:cNvSpPr txBox="1">
            <a:spLocks noGrp="1"/>
          </p:cNvSpPr>
          <p:nvPr>
            <p:ph type="body" sz="half" idx="1"/>
          </p:nvPr>
        </p:nvSpPr>
        <p:spPr>
          <a:xfrm>
            <a:off x="1117600" y="850900"/>
            <a:ext cx="4280198" cy="7291983"/>
          </a:xfrm>
          <a:prstGeom prst="rect">
            <a:avLst/>
          </a:prstGeom>
        </p:spPr>
        <p:txBody>
          <a:bodyPr/>
          <a:lstStyle/>
          <a:p>
            <a:pPr>
              <a:defRPr sz="3400">
                <a:solidFill>
                  <a:srgbClr val="94E3FE"/>
                </a:solidFill>
              </a:defRPr>
            </a:pPr>
            <a:r>
              <a:t>A perfume vessel carved from calcite stone and decorated with gold and paintings. </a:t>
            </a:r>
          </a:p>
          <a:p>
            <a:pPr>
              <a:defRPr sz="3400">
                <a:solidFill>
                  <a:srgbClr val="94E3FE"/>
                </a:solidFill>
              </a:defRPr>
            </a:pPr>
            <a:endParaRPr/>
          </a:p>
          <a:p>
            <a:pPr>
              <a:defRPr sz="3400">
                <a:solidFill>
                  <a:srgbClr val="94E3FE"/>
                </a:solidFill>
              </a:defRPr>
            </a:pPr>
            <a:r>
              <a:t>The lid features a lion.</a:t>
            </a:r>
          </a:p>
        </p:txBody>
      </p:sp>
    </p:spTree>
  </p:cSld>
  <p:clrMapOvr>
    <a:masterClrMapping/>
  </p:clrMapOvr>
  <p:transition spd="med"/>
</p:sld>
</file>

<file path=ppt/slides/slide3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01" name="ss-100422-king-tut-01.grid-6x2.jpg"/>
          <p:cNvGrpSpPr/>
          <p:nvPr/>
        </p:nvGrpSpPr>
        <p:grpSpPr>
          <a:xfrm>
            <a:off x="1200546" y="759852"/>
            <a:ext cx="10603708" cy="7335020"/>
            <a:chOff x="0" y="0"/>
            <a:chExt cx="10603706" cy="7335018"/>
          </a:xfrm>
        </p:grpSpPr>
        <p:pic>
          <p:nvPicPr>
            <p:cNvPr id="1900" name="ss-100422-king-tut-01.grid-6x2.jpg" descr="ss-100422-king-tut-01.grid-6x2.jpg"/>
            <p:cNvPicPr>
              <a:picLocks noChangeAspect="1"/>
            </p:cNvPicPr>
            <p:nvPr/>
          </p:nvPicPr>
          <p:blipFill>
            <a:blip r:embed="rId2"/>
            <a:srcRect t="36401" b="2101"/>
            <a:stretch>
              <a:fillRect/>
            </a:stretch>
          </p:blipFill>
          <p:spPr>
            <a:xfrm>
              <a:off x="76200" y="63500"/>
              <a:ext cx="10464007" cy="7195319"/>
            </a:xfrm>
            <a:prstGeom prst="rect">
              <a:avLst/>
            </a:prstGeom>
            <a:ln>
              <a:noFill/>
            </a:ln>
            <a:effectLst/>
          </p:spPr>
        </p:pic>
        <p:pic>
          <p:nvPicPr>
            <p:cNvPr id="1899" name="ss-100422-king-tut-01.grid-6x2.jpg" descr="ss-100422-king-tut-01.grid-6x2.jpg"/>
            <p:cNvPicPr>
              <a:picLocks/>
            </p:cNvPicPr>
            <p:nvPr/>
          </p:nvPicPr>
          <p:blipFill>
            <a:blip r:embed="rId3"/>
            <a:stretch>
              <a:fillRect/>
            </a:stretch>
          </p:blipFill>
          <p:spPr>
            <a:xfrm>
              <a:off x="0" y="0"/>
              <a:ext cx="10603707" cy="7335020"/>
            </a:xfrm>
            <a:prstGeom prst="rect">
              <a:avLst/>
            </a:prstGeom>
            <a:effectLst/>
          </p:spPr>
        </p:pic>
      </p:grpSp>
      <p:sp>
        <p:nvSpPr>
          <p:cNvPr id="1902" name="The vessel rests on figures of the heads of Tut’s enemies."/>
          <p:cNvSpPr txBox="1">
            <a:spLocks noGrp="1"/>
          </p:cNvSpPr>
          <p:nvPr>
            <p:ph type="body" sz="quarter" idx="1"/>
          </p:nvPr>
        </p:nvSpPr>
        <p:spPr>
          <a:xfrm>
            <a:off x="2663802" y="8106667"/>
            <a:ext cx="7677196" cy="1405633"/>
          </a:xfrm>
          <a:prstGeom prst="rect">
            <a:avLst/>
          </a:prstGeom>
        </p:spPr>
        <p:txBody>
          <a:bodyPr/>
          <a:lstStyle>
            <a:lvl1pPr algn="ctr">
              <a:defRPr sz="3400">
                <a:solidFill>
                  <a:srgbClr val="94E3FE"/>
                </a:solidFill>
              </a:defRPr>
            </a:lvl1pPr>
          </a:lstStyle>
          <a:p>
            <a:r>
              <a:t>The vessel rests on figures of the heads of Tut’s enemies.</a:t>
            </a:r>
          </a:p>
        </p:txBody>
      </p:sp>
      <p:sp>
        <p:nvSpPr>
          <p:cNvPr id="1903" name="Line"/>
          <p:cNvSpPr/>
          <p:nvPr/>
        </p:nvSpPr>
        <p:spPr>
          <a:xfrm flipH="1">
            <a:off x="10096500" y="5389861"/>
            <a:ext cx="1329954" cy="938867"/>
          </a:xfrm>
          <a:prstGeom prst="line">
            <a:avLst/>
          </a:prstGeom>
          <a:ln w="177800">
            <a:solidFill>
              <a:srgbClr val="FFFFFF"/>
            </a:solidFill>
            <a:miter lim="400000"/>
            <a:tailEnd type="triangle"/>
          </a:ln>
        </p:spPr>
        <p:txBody>
          <a:bodyPr lIns="50800" tIns="50800" rIns="50800" bIns="50800" anchor="ctr"/>
          <a:lstStyle/>
          <a:p>
            <a:pPr>
              <a:defRPr sz="3000" b="0" cap="none">
                <a:solidFill>
                  <a:srgbClr val="FFFFFF"/>
                </a:solidFill>
                <a:effectLst>
                  <a:outerShdw blurRad="25400" dist="42435" dir="2388334" rotWithShape="0">
                    <a:srgbClr val="000000">
                      <a:alpha val="48275"/>
                    </a:srgbClr>
                  </a:outerShdw>
                </a:effectLst>
              </a:defRPr>
            </a:pPr>
            <a:endParaRPr/>
          </a:p>
        </p:txBody>
      </p:sp>
      <p:sp>
        <p:nvSpPr>
          <p:cNvPr id="1904" name="Line"/>
          <p:cNvSpPr/>
          <p:nvPr/>
        </p:nvSpPr>
        <p:spPr>
          <a:xfrm>
            <a:off x="1524323" y="4980372"/>
            <a:ext cx="1028378" cy="1348356"/>
          </a:xfrm>
          <a:prstGeom prst="line">
            <a:avLst/>
          </a:prstGeom>
          <a:ln w="177800">
            <a:solidFill>
              <a:srgbClr val="FFFFFF"/>
            </a:solidFill>
            <a:miter lim="400000"/>
            <a:tailEnd type="triangle"/>
          </a:ln>
        </p:spPr>
        <p:txBody>
          <a:bodyPr lIns="50800" tIns="50800" rIns="50800" bIns="50800" anchor="ctr"/>
          <a:lstStyle/>
          <a:p>
            <a:pPr>
              <a:defRPr sz="3000" b="0" cap="none">
                <a:solidFill>
                  <a:srgbClr val="FFFFFF"/>
                </a:solidFill>
                <a:effectLst>
                  <a:outerShdw blurRad="25400" dist="42435" dir="2388334" rotWithShape="0">
                    <a:srgbClr val="000000">
                      <a:alpha val="48275"/>
                    </a:srgbClr>
                  </a:outerShdw>
                </a:effectLst>
              </a:defRPr>
            </a:pPr>
            <a:endParaRPr/>
          </a:p>
        </p:txBody>
      </p:sp>
      <p:sp>
        <p:nvSpPr>
          <p:cNvPr id="1905" name="Line"/>
          <p:cNvSpPr/>
          <p:nvPr/>
        </p:nvSpPr>
        <p:spPr>
          <a:xfrm flipH="1" flipV="1">
            <a:off x="7150100" y="7340220"/>
            <a:ext cx="1694980" cy="669581"/>
          </a:xfrm>
          <a:prstGeom prst="line">
            <a:avLst/>
          </a:prstGeom>
          <a:ln w="177800">
            <a:solidFill>
              <a:srgbClr val="FFFFFF"/>
            </a:solidFill>
            <a:miter lim="400000"/>
            <a:tailEnd type="triangle"/>
          </a:ln>
        </p:spPr>
        <p:txBody>
          <a:bodyPr lIns="50800" tIns="50800" rIns="50800" bIns="50800" anchor="ctr"/>
          <a:lstStyle/>
          <a:p>
            <a:pPr>
              <a:defRPr sz="3000" b="0" cap="none">
                <a:solidFill>
                  <a:srgbClr val="FFFFFF"/>
                </a:solidFill>
                <a:effectLst>
                  <a:outerShdw blurRad="25400" dist="42435" dir="2388334" rotWithShape="0">
                    <a:srgbClr val="000000">
                      <a:alpha val="48275"/>
                    </a:srgbClr>
                  </a:outerShdw>
                </a:effectLst>
              </a:defRPr>
            </a:pPr>
            <a:endParaRPr/>
          </a:p>
        </p:txBody>
      </p:sp>
    </p:spTree>
  </p:cSld>
  <p:clrMapOvr>
    <a:masterClrMapping/>
  </p:clrMapOvr>
  <p:transition spd="med"/>
</p:sld>
</file>

<file path=ppt/slides/slide3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7" name="Games"/>
          <p:cNvSpPr txBox="1">
            <a:spLocks noGrp="1"/>
          </p:cNvSpPr>
          <p:nvPr>
            <p:ph type="body" sz="quarter" idx="1"/>
          </p:nvPr>
        </p:nvSpPr>
        <p:spPr>
          <a:xfrm>
            <a:off x="2133699" y="7366000"/>
            <a:ext cx="8737402" cy="1317328"/>
          </a:xfrm>
          <a:prstGeom prst="rect">
            <a:avLst/>
          </a:prstGeom>
        </p:spPr>
        <p:txBody>
          <a:bodyPr/>
          <a:lstStyle>
            <a:lvl1pPr algn="ctr">
              <a:defRPr sz="3400">
                <a:solidFill>
                  <a:srgbClr val="94E3FE"/>
                </a:solidFill>
              </a:defRPr>
            </a:lvl1pPr>
          </a:lstStyle>
          <a:p>
            <a:r>
              <a:t>Games</a:t>
            </a:r>
          </a:p>
        </p:txBody>
      </p:sp>
      <p:pic>
        <p:nvPicPr>
          <p:cNvPr id="1908" name="DSCF5913.jpeg" descr="DSCF5913.jpeg"/>
          <p:cNvPicPr>
            <a:picLocks noChangeAspect="1"/>
          </p:cNvPicPr>
          <p:nvPr/>
        </p:nvPicPr>
        <p:blipFill>
          <a:blip r:embed="rId2"/>
          <a:srcRect t="14155" r="18180" b="28307"/>
          <a:stretch>
            <a:fillRect/>
          </a:stretch>
        </p:blipFill>
        <p:spPr>
          <a:xfrm>
            <a:off x="674092" y="2258876"/>
            <a:ext cx="11656423" cy="4861145"/>
          </a:xfrm>
          <a:prstGeom prst="rect">
            <a:avLst/>
          </a:prstGeom>
          <a:ln w="12700">
            <a:miter lim="400000"/>
          </a:ln>
        </p:spPr>
      </p:pic>
    </p:spTree>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4" name="The traditional archaeology dates for Egypt’s Old Kingdom are about 2950-2770 BC."/>
          <p:cNvSpPr txBox="1">
            <a:spLocks noGrp="1"/>
          </p:cNvSpPr>
          <p:nvPr>
            <p:ph type="body" sz="half" idx="1"/>
          </p:nvPr>
        </p:nvSpPr>
        <p:spPr>
          <a:xfrm>
            <a:off x="1071463" y="1481534"/>
            <a:ext cx="5430937" cy="8030766"/>
          </a:xfrm>
          <a:prstGeom prst="rect">
            <a:avLst/>
          </a:prstGeom>
        </p:spPr>
        <p:txBody>
          <a:bodyPr/>
          <a:lstStyle>
            <a:lvl1pPr>
              <a:defRPr sz="3400">
                <a:solidFill>
                  <a:srgbClr val="94E3FE"/>
                </a:solidFill>
              </a:defRPr>
            </a:lvl1pPr>
          </a:lstStyle>
          <a:p>
            <a:r>
              <a:t>The traditional archaeology dates for Egypt’s Old Kingdom are about 2950-2770 BC. </a:t>
            </a:r>
          </a:p>
        </p:txBody>
      </p:sp>
      <p:grpSp>
        <p:nvGrpSpPr>
          <p:cNvPr id="467" name="British musem egypt 38.jpg"/>
          <p:cNvGrpSpPr/>
          <p:nvPr/>
        </p:nvGrpSpPr>
        <p:grpSpPr>
          <a:xfrm>
            <a:off x="7069835" y="1549400"/>
            <a:ext cx="5033265" cy="6654800"/>
            <a:chOff x="0" y="0"/>
            <a:chExt cx="5033264" cy="6654800"/>
          </a:xfrm>
        </p:grpSpPr>
        <p:pic>
          <p:nvPicPr>
            <p:cNvPr id="466" name="British musem egypt 38.jpg" descr="British musem egypt 38.jpg"/>
            <p:cNvPicPr>
              <a:picLocks noChangeAspect="1"/>
            </p:cNvPicPr>
            <p:nvPr/>
          </p:nvPicPr>
          <p:blipFill>
            <a:blip r:embed="rId2"/>
            <a:srcRect l="24990" r="25032"/>
            <a:stretch>
              <a:fillRect/>
            </a:stretch>
          </p:blipFill>
          <p:spPr>
            <a:xfrm>
              <a:off x="76200" y="63500"/>
              <a:ext cx="4893565" cy="6515100"/>
            </a:xfrm>
            <a:prstGeom prst="rect">
              <a:avLst/>
            </a:prstGeom>
            <a:ln>
              <a:noFill/>
            </a:ln>
            <a:effectLst/>
          </p:spPr>
        </p:pic>
        <p:pic>
          <p:nvPicPr>
            <p:cNvPr id="465" name="British musem egypt 38.jpg" descr="British musem egypt 38.jpg"/>
            <p:cNvPicPr>
              <a:picLocks/>
            </p:cNvPicPr>
            <p:nvPr/>
          </p:nvPicPr>
          <p:blipFill>
            <a:blip r:embed="rId3"/>
            <a:stretch>
              <a:fillRect/>
            </a:stretch>
          </p:blipFill>
          <p:spPr>
            <a:xfrm>
              <a:off x="0" y="0"/>
              <a:ext cx="5033265" cy="6654800"/>
            </a:xfrm>
            <a:prstGeom prst="rect">
              <a:avLst/>
            </a:prstGeom>
            <a:effectLst/>
          </p:spPr>
        </p:pic>
      </p:grpSp>
    </p:spTree>
  </p:cSld>
  <p:clrMapOvr>
    <a:masterClrMapping/>
  </p:clrMapOvr>
  <p:transition spd="med"/>
</p:sld>
</file>

<file path=ppt/slides/slide3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10" name="DSCF5896.jpeg" descr="DSCF5896.jpeg"/>
          <p:cNvPicPr>
            <a:picLocks noGrp="1"/>
          </p:cNvPicPr>
          <p:nvPr>
            <p:ph type="pic" idx="21"/>
          </p:nvPr>
        </p:nvPicPr>
        <p:blipFill>
          <a:blip r:embed="rId2"/>
          <a:stretch>
            <a:fillRect/>
          </a:stretch>
        </p:blipFill>
        <p:spPr>
          <a:xfrm>
            <a:off x="1987696" y="470892"/>
            <a:ext cx="9029408" cy="7555847"/>
          </a:xfrm>
          <a:prstGeom prst="rect">
            <a:avLst/>
          </a:prstGeom>
        </p:spPr>
      </p:pic>
      <p:sp>
        <p:nvSpPr>
          <p:cNvPr id="1911" name="A throne made of wood covered with gold inlaced with colorful glass or faience and semi-precious stones"/>
          <p:cNvSpPr txBox="1">
            <a:spLocks noGrp="1"/>
          </p:cNvSpPr>
          <p:nvPr>
            <p:ph type="body" sz="quarter" idx="1"/>
          </p:nvPr>
        </p:nvSpPr>
        <p:spPr>
          <a:xfrm>
            <a:off x="760362" y="8204538"/>
            <a:ext cx="11484076" cy="1750617"/>
          </a:xfrm>
          <a:prstGeom prst="rect">
            <a:avLst/>
          </a:prstGeom>
        </p:spPr>
        <p:txBody>
          <a:bodyPr/>
          <a:lstStyle>
            <a:lvl1pPr algn="ctr">
              <a:defRPr sz="3400">
                <a:solidFill>
                  <a:srgbClr val="94E3FE"/>
                </a:solidFill>
              </a:defRPr>
            </a:lvl1pPr>
          </a:lstStyle>
          <a:p>
            <a:r>
              <a:t>A throne made of wood covered with gold inlaced with colorful glass or faience and semi-precious stones</a:t>
            </a:r>
          </a:p>
        </p:txBody>
      </p:sp>
    </p:spTree>
  </p:cSld>
  <p:clrMapOvr>
    <a:masterClrMapping/>
  </p:clrMapOvr>
  <p:transition spd="med"/>
</p:sld>
</file>

<file path=ppt/slides/slide3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13" name="IMG_8511.jpeg" descr="IMG_8511.jpeg"/>
          <p:cNvPicPr>
            <a:picLocks noGrp="1"/>
          </p:cNvPicPr>
          <p:nvPr>
            <p:ph type="pic" idx="21"/>
          </p:nvPr>
        </p:nvPicPr>
        <p:blipFill>
          <a:blip r:embed="rId2"/>
          <a:stretch>
            <a:fillRect/>
          </a:stretch>
        </p:blipFill>
        <p:spPr>
          <a:xfrm>
            <a:off x="3569751" y="477019"/>
            <a:ext cx="5865298" cy="8824962"/>
          </a:xfrm>
          <a:prstGeom prst="rect">
            <a:avLst/>
          </a:prstGeom>
        </p:spPr>
      </p:pic>
    </p:spTree>
  </p:cSld>
  <p:clrMapOvr>
    <a:masterClrMapping/>
  </p:clrMapOvr>
  <p:transition spd="med"/>
</p:sld>
</file>

<file path=ppt/slides/slide3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15" name="DSCF5900.jpeg" descr="DSCF5900.jpeg"/>
          <p:cNvPicPr>
            <a:picLocks noGrp="1"/>
          </p:cNvPicPr>
          <p:nvPr>
            <p:ph type="pic" idx="21"/>
          </p:nvPr>
        </p:nvPicPr>
        <p:blipFill>
          <a:blip r:embed="rId2"/>
          <a:stretch>
            <a:fillRect/>
          </a:stretch>
        </p:blipFill>
        <p:spPr>
          <a:xfrm>
            <a:off x="1987696" y="470892"/>
            <a:ext cx="9029408" cy="7555847"/>
          </a:xfrm>
          <a:prstGeom prst="rect">
            <a:avLst/>
          </a:prstGeom>
        </p:spPr>
      </p:pic>
      <p:sp>
        <p:nvSpPr>
          <p:cNvPr id="1916" name="Details of the arm"/>
          <p:cNvSpPr txBox="1">
            <a:spLocks noGrp="1"/>
          </p:cNvSpPr>
          <p:nvPr>
            <p:ph type="body" sz="quarter" idx="1"/>
          </p:nvPr>
        </p:nvSpPr>
        <p:spPr>
          <a:xfrm>
            <a:off x="760362" y="8204538"/>
            <a:ext cx="11484076" cy="1750617"/>
          </a:xfrm>
          <a:prstGeom prst="rect">
            <a:avLst/>
          </a:prstGeom>
        </p:spPr>
        <p:txBody>
          <a:bodyPr/>
          <a:lstStyle>
            <a:lvl1pPr algn="ctr">
              <a:defRPr sz="3400">
                <a:solidFill>
                  <a:srgbClr val="94E3FE"/>
                </a:solidFill>
              </a:defRPr>
            </a:lvl1pPr>
          </a:lstStyle>
          <a:p>
            <a:r>
              <a:t>Details of the arm</a:t>
            </a:r>
          </a:p>
        </p:txBody>
      </p:sp>
    </p:spTree>
  </p:cSld>
  <p:clrMapOvr>
    <a:masterClrMapping/>
  </p:clrMapOvr>
  <p:transition spd="med"/>
</p:sld>
</file>

<file path=ppt/slides/slide3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18" name="DSCF5901.jpeg" descr="DSCF5901.jpeg"/>
          <p:cNvPicPr>
            <a:picLocks noGrp="1"/>
          </p:cNvPicPr>
          <p:nvPr>
            <p:ph type="pic" idx="21"/>
          </p:nvPr>
        </p:nvPicPr>
        <p:blipFill>
          <a:blip r:embed="rId2"/>
          <a:stretch>
            <a:fillRect/>
          </a:stretch>
        </p:blipFill>
        <p:spPr>
          <a:xfrm>
            <a:off x="569837" y="872909"/>
            <a:ext cx="11865126" cy="6849030"/>
          </a:xfrm>
          <a:prstGeom prst="rect">
            <a:avLst/>
          </a:prstGeom>
        </p:spPr>
      </p:pic>
      <p:sp>
        <p:nvSpPr>
          <p:cNvPr id="1919" name="Details of the arm - a mosaic made with squares of gold and blue, turquoise , and brown glass"/>
          <p:cNvSpPr txBox="1">
            <a:spLocks noGrp="1"/>
          </p:cNvSpPr>
          <p:nvPr>
            <p:ph type="body" sz="quarter" idx="1"/>
          </p:nvPr>
        </p:nvSpPr>
        <p:spPr>
          <a:xfrm>
            <a:off x="760362" y="7901384"/>
            <a:ext cx="11484076" cy="1750616"/>
          </a:xfrm>
          <a:prstGeom prst="rect">
            <a:avLst/>
          </a:prstGeom>
        </p:spPr>
        <p:txBody>
          <a:bodyPr/>
          <a:lstStyle>
            <a:lvl1pPr algn="ctr">
              <a:defRPr sz="3400">
                <a:solidFill>
                  <a:srgbClr val="94E3FE"/>
                </a:solidFill>
              </a:defRPr>
            </a:lvl1pPr>
          </a:lstStyle>
          <a:p>
            <a:r>
              <a:t>Details of the arm - a mosaic made with squares of gold and blue, turquoise , and brown glass</a:t>
            </a:r>
          </a:p>
        </p:txBody>
      </p:sp>
    </p:spTree>
  </p:cSld>
  <p:clrMapOvr>
    <a:masterClrMapping/>
  </p:clrMapOvr>
  <p:transition spd="med"/>
</p:sld>
</file>

<file path=ppt/slides/slide3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1" name="The back of the throne has an image of Tut in his throne with his wife touching him."/>
          <p:cNvSpPr txBox="1"/>
          <p:nvPr/>
        </p:nvSpPr>
        <p:spPr>
          <a:xfrm>
            <a:off x="863600" y="1282700"/>
            <a:ext cx="3659982" cy="360769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gn="l">
              <a:lnSpc>
                <a:spcPct val="110000"/>
              </a:lnSpc>
              <a:defRPr sz="3400" cap="none">
                <a:solidFill>
                  <a:srgbClr val="94E3FE"/>
                </a:solidFill>
              </a:defRPr>
            </a:lvl1pPr>
          </a:lstStyle>
          <a:p>
            <a:r>
              <a:t>The back of the throne has an image of Tut in his throne with his wife touching him.</a:t>
            </a:r>
          </a:p>
        </p:txBody>
      </p:sp>
      <p:grpSp>
        <p:nvGrpSpPr>
          <p:cNvPr id="1924" name="download.jpeg"/>
          <p:cNvGrpSpPr/>
          <p:nvPr/>
        </p:nvGrpSpPr>
        <p:grpSpPr>
          <a:xfrm>
            <a:off x="4701381" y="1077816"/>
            <a:ext cx="7496093" cy="7866644"/>
            <a:chOff x="0" y="0"/>
            <a:chExt cx="7496092" cy="7866643"/>
          </a:xfrm>
        </p:grpSpPr>
        <p:pic>
          <p:nvPicPr>
            <p:cNvPr id="1923" name="download.jpeg" descr="download.jpeg"/>
            <p:cNvPicPr>
              <a:picLocks noChangeAspect="1"/>
            </p:cNvPicPr>
            <p:nvPr/>
          </p:nvPicPr>
          <p:blipFill>
            <a:blip r:embed="rId2"/>
            <a:srcRect l="8117" t="19144" r="46722" b="5078"/>
            <a:stretch>
              <a:fillRect/>
            </a:stretch>
          </p:blipFill>
          <p:spPr>
            <a:xfrm>
              <a:off x="76200" y="63500"/>
              <a:ext cx="7356393" cy="7726944"/>
            </a:xfrm>
            <a:prstGeom prst="rect">
              <a:avLst/>
            </a:prstGeom>
            <a:ln>
              <a:noFill/>
            </a:ln>
            <a:effectLst/>
          </p:spPr>
        </p:pic>
        <p:pic>
          <p:nvPicPr>
            <p:cNvPr id="1922" name="download.jpeg" descr="download.jpeg"/>
            <p:cNvPicPr>
              <a:picLocks/>
            </p:cNvPicPr>
            <p:nvPr/>
          </p:nvPicPr>
          <p:blipFill>
            <a:blip r:embed="rId3"/>
            <a:stretch>
              <a:fillRect/>
            </a:stretch>
          </p:blipFill>
          <p:spPr>
            <a:xfrm>
              <a:off x="-1" y="-1"/>
              <a:ext cx="7496094" cy="7866645"/>
            </a:xfrm>
            <a:prstGeom prst="rect">
              <a:avLst/>
            </a:prstGeom>
            <a:effectLst/>
          </p:spPr>
        </p:pic>
      </p:grpSp>
    </p:spTree>
  </p:cSld>
  <p:clrMapOvr>
    <a:masterClrMapping/>
  </p:clrMapOvr>
  <p:transition spd="med"/>
</p:sld>
</file>

<file path=ppt/slides/slide3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6" name="Tut’s wife was An-khese-namun, his half-sister, who became his wife when she was 13 and he was 10."/>
          <p:cNvSpPr txBox="1"/>
          <p:nvPr/>
        </p:nvSpPr>
        <p:spPr>
          <a:xfrm>
            <a:off x="889000" y="1202233"/>
            <a:ext cx="3659982" cy="51139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gn="l">
              <a:lnSpc>
                <a:spcPct val="110000"/>
              </a:lnSpc>
              <a:defRPr sz="3400" cap="none">
                <a:solidFill>
                  <a:srgbClr val="94E3FE"/>
                </a:solidFill>
              </a:defRPr>
            </a:lvl1pPr>
          </a:lstStyle>
          <a:p>
            <a:r>
              <a:t>Tut’s wife was An-khese-namun, his half-sister, who became his wife when she was 13 and he was 10. </a:t>
            </a:r>
          </a:p>
        </p:txBody>
      </p:sp>
      <p:grpSp>
        <p:nvGrpSpPr>
          <p:cNvPr id="1929" name="download.jpeg"/>
          <p:cNvGrpSpPr/>
          <p:nvPr/>
        </p:nvGrpSpPr>
        <p:grpSpPr>
          <a:xfrm>
            <a:off x="4701381" y="1077816"/>
            <a:ext cx="7496093" cy="7866644"/>
            <a:chOff x="0" y="0"/>
            <a:chExt cx="7496092" cy="7866643"/>
          </a:xfrm>
        </p:grpSpPr>
        <p:pic>
          <p:nvPicPr>
            <p:cNvPr id="1928" name="download.jpeg" descr="download.jpeg"/>
            <p:cNvPicPr>
              <a:picLocks noChangeAspect="1"/>
            </p:cNvPicPr>
            <p:nvPr/>
          </p:nvPicPr>
          <p:blipFill>
            <a:blip r:embed="rId2"/>
            <a:srcRect l="8117" t="19144" r="46722" b="5078"/>
            <a:stretch>
              <a:fillRect/>
            </a:stretch>
          </p:blipFill>
          <p:spPr>
            <a:xfrm>
              <a:off x="76200" y="63500"/>
              <a:ext cx="7356393" cy="7726944"/>
            </a:xfrm>
            <a:prstGeom prst="rect">
              <a:avLst/>
            </a:prstGeom>
            <a:ln>
              <a:noFill/>
            </a:ln>
            <a:effectLst/>
          </p:spPr>
        </p:pic>
        <p:pic>
          <p:nvPicPr>
            <p:cNvPr id="1927" name="download.jpeg" descr="download.jpeg"/>
            <p:cNvPicPr>
              <a:picLocks/>
            </p:cNvPicPr>
            <p:nvPr/>
          </p:nvPicPr>
          <p:blipFill>
            <a:blip r:embed="rId3"/>
            <a:stretch>
              <a:fillRect/>
            </a:stretch>
          </p:blipFill>
          <p:spPr>
            <a:xfrm>
              <a:off x="-1" y="-1"/>
              <a:ext cx="7496094" cy="7866645"/>
            </a:xfrm>
            <a:prstGeom prst="rect">
              <a:avLst/>
            </a:prstGeom>
            <a:effectLst/>
          </p:spPr>
        </p:pic>
      </p:grpSp>
    </p:spTree>
  </p:cSld>
  <p:clrMapOvr>
    <a:masterClrMapping/>
  </p:clrMapOvr>
  <p:transition spd="med"/>
</p:sld>
</file>

<file path=ppt/slides/slide3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31" name="Nofretete_Neues_Museum.jpg" descr="Nofretete_Neues_Museum.jpg"/>
          <p:cNvPicPr>
            <a:picLocks noGrp="1"/>
          </p:cNvPicPr>
          <p:nvPr>
            <p:ph type="pic" idx="21"/>
          </p:nvPr>
        </p:nvPicPr>
        <p:blipFill>
          <a:blip r:embed="rId2"/>
          <a:stretch>
            <a:fillRect/>
          </a:stretch>
        </p:blipFill>
        <p:spPr>
          <a:xfrm>
            <a:off x="6190767" y="654312"/>
            <a:ext cx="5401244" cy="7252518"/>
          </a:xfrm>
          <a:prstGeom prst="rect">
            <a:avLst/>
          </a:prstGeom>
        </p:spPr>
      </p:pic>
      <p:sp>
        <p:nvSpPr>
          <p:cNvPr id="1932" name="An-khese-namun was the daughter of Queen Nefertiti, who was acclaimed as one of the most beautiful women of ancient Egypt."/>
          <p:cNvSpPr txBox="1"/>
          <p:nvPr/>
        </p:nvSpPr>
        <p:spPr>
          <a:xfrm>
            <a:off x="1143000" y="897433"/>
            <a:ext cx="3659982" cy="51139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gn="l">
              <a:lnSpc>
                <a:spcPct val="110000"/>
              </a:lnSpc>
              <a:defRPr sz="3400" cap="none">
                <a:solidFill>
                  <a:srgbClr val="94E3FE"/>
                </a:solidFill>
              </a:defRPr>
            </a:lvl1pPr>
          </a:lstStyle>
          <a:p>
            <a:r>
              <a:t>An-khese-namun was the daughter of Queen Nefertiti, who was acclaimed as one of the most beautiful women of ancient Egypt.</a:t>
            </a:r>
          </a:p>
        </p:txBody>
      </p:sp>
      <p:sp>
        <p:nvSpPr>
          <p:cNvPr id="1933" name="Nefertiti at the Neues Museum in Berlin"/>
          <p:cNvSpPr txBox="1"/>
          <p:nvPr/>
        </p:nvSpPr>
        <p:spPr>
          <a:xfrm>
            <a:off x="6502400" y="8090603"/>
            <a:ext cx="4777979" cy="20532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cap="none">
                <a:solidFill>
                  <a:srgbClr val="DEDDDE"/>
                </a:solidFill>
              </a:defRPr>
            </a:lvl1pPr>
          </a:lstStyle>
          <a:p>
            <a:r>
              <a:t>Nefertiti at the Neues Museum in Berlin</a:t>
            </a:r>
          </a:p>
        </p:txBody>
      </p:sp>
    </p:spTree>
  </p:cSld>
  <p:clrMapOvr>
    <a:masterClrMapping/>
  </p:clrMapOvr>
  <p:transition spd="med"/>
</p:sld>
</file>

<file path=ppt/slides/slide3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 name="The tomb had six dismantled chariots, one of which is a ceremonial chariot encased in gold."/>
          <p:cNvSpPr txBox="1">
            <a:spLocks noGrp="1"/>
          </p:cNvSpPr>
          <p:nvPr>
            <p:ph type="body" sz="quarter" idx="1"/>
          </p:nvPr>
        </p:nvSpPr>
        <p:spPr>
          <a:xfrm>
            <a:off x="1202531" y="7732566"/>
            <a:ext cx="10599738" cy="1767034"/>
          </a:xfrm>
          <a:prstGeom prst="rect">
            <a:avLst/>
          </a:prstGeom>
        </p:spPr>
        <p:txBody>
          <a:bodyPr/>
          <a:lstStyle>
            <a:lvl1pPr algn="ctr">
              <a:defRPr sz="3400">
                <a:solidFill>
                  <a:srgbClr val="94E3FE"/>
                </a:solidFill>
              </a:defRPr>
            </a:lvl1pPr>
          </a:lstStyle>
          <a:p>
            <a:r>
              <a:t>The tomb had six dismantled chariots, one of which is a ceremonial chariot encased in gold.</a:t>
            </a:r>
          </a:p>
        </p:txBody>
      </p:sp>
      <p:grpSp>
        <p:nvGrpSpPr>
          <p:cNvPr id="1938" name="proxy.duckduckgo.jpg"/>
          <p:cNvGrpSpPr/>
          <p:nvPr/>
        </p:nvGrpSpPr>
        <p:grpSpPr>
          <a:xfrm>
            <a:off x="1281254" y="821840"/>
            <a:ext cx="10442292" cy="6782671"/>
            <a:chOff x="0" y="0"/>
            <a:chExt cx="10442290" cy="6782670"/>
          </a:xfrm>
        </p:grpSpPr>
        <p:pic>
          <p:nvPicPr>
            <p:cNvPr id="1937" name="proxy.duckduckgo.jpg" descr="proxy.duckduckgo.jpg"/>
            <p:cNvPicPr>
              <a:picLocks noChangeAspect="1"/>
            </p:cNvPicPr>
            <p:nvPr/>
          </p:nvPicPr>
          <p:blipFill>
            <a:blip r:embed="rId2"/>
            <a:srcRect t="9178" b="4849"/>
            <a:stretch>
              <a:fillRect/>
            </a:stretch>
          </p:blipFill>
          <p:spPr>
            <a:xfrm>
              <a:off x="76200" y="63500"/>
              <a:ext cx="10302591" cy="6642971"/>
            </a:xfrm>
            <a:prstGeom prst="rect">
              <a:avLst/>
            </a:prstGeom>
            <a:ln>
              <a:noFill/>
            </a:ln>
            <a:effectLst/>
          </p:spPr>
        </p:pic>
        <p:pic>
          <p:nvPicPr>
            <p:cNvPr id="1936" name="proxy.duckduckgo.jpg" descr="proxy.duckduckgo.jpg"/>
            <p:cNvPicPr>
              <a:picLocks/>
            </p:cNvPicPr>
            <p:nvPr/>
          </p:nvPicPr>
          <p:blipFill>
            <a:blip r:embed="rId3"/>
            <a:stretch>
              <a:fillRect/>
            </a:stretch>
          </p:blipFill>
          <p:spPr>
            <a:xfrm>
              <a:off x="0" y="0"/>
              <a:ext cx="10442291" cy="6782671"/>
            </a:xfrm>
            <a:prstGeom prst="rect">
              <a:avLst/>
            </a:prstGeom>
            <a:effectLst/>
          </p:spPr>
        </p:pic>
      </p:grpSp>
    </p:spTree>
  </p:cSld>
  <p:clrMapOvr>
    <a:masterClrMapping/>
  </p:clrMapOvr>
  <p:transition spd="med"/>
</p:sld>
</file>

<file path=ppt/slides/slide3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42" name="proxy.duckduckgo.jpg"/>
          <p:cNvGrpSpPr/>
          <p:nvPr/>
        </p:nvGrpSpPr>
        <p:grpSpPr>
          <a:xfrm>
            <a:off x="1281254" y="1410136"/>
            <a:ext cx="10442292" cy="6958728"/>
            <a:chOff x="0" y="0"/>
            <a:chExt cx="10442290" cy="6958727"/>
          </a:xfrm>
        </p:grpSpPr>
        <p:pic>
          <p:nvPicPr>
            <p:cNvPr id="1941" name="proxy.duckduckgo.jpg" descr="proxy.duckduckgo.jpg"/>
            <p:cNvPicPr>
              <a:picLocks noChangeAspect="1"/>
            </p:cNvPicPr>
            <p:nvPr/>
          </p:nvPicPr>
          <p:blipFill>
            <a:blip r:embed="rId2"/>
            <a:srcRect/>
            <a:stretch>
              <a:fillRect/>
            </a:stretch>
          </p:blipFill>
          <p:spPr>
            <a:xfrm>
              <a:off x="76200" y="63500"/>
              <a:ext cx="10302591" cy="6819028"/>
            </a:xfrm>
            <a:prstGeom prst="rect">
              <a:avLst/>
            </a:prstGeom>
            <a:ln>
              <a:noFill/>
            </a:ln>
            <a:effectLst/>
          </p:spPr>
        </p:pic>
        <p:pic>
          <p:nvPicPr>
            <p:cNvPr id="1940" name="proxy.duckduckgo.jpg" descr="proxy.duckduckgo.jpg"/>
            <p:cNvPicPr>
              <a:picLocks/>
            </p:cNvPicPr>
            <p:nvPr/>
          </p:nvPicPr>
          <p:blipFill>
            <a:blip r:embed="rId3"/>
            <a:stretch>
              <a:fillRect/>
            </a:stretch>
          </p:blipFill>
          <p:spPr>
            <a:xfrm>
              <a:off x="0" y="0"/>
              <a:ext cx="10442291" cy="6958728"/>
            </a:xfrm>
            <a:prstGeom prst="rect">
              <a:avLst/>
            </a:prstGeom>
            <a:effectLst/>
          </p:spPr>
        </p:pic>
      </p:grpSp>
    </p:spTree>
  </p:cSld>
  <p:clrMapOvr>
    <a:masterClrMapping/>
  </p:clrMapOvr>
  <p:transition spd="med"/>
</p:sld>
</file>

<file path=ppt/slides/slide3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4" name="Image" descr="Image"/>
          <p:cNvPicPr>
            <a:picLocks noGrp="1"/>
          </p:cNvPicPr>
          <p:nvPr>
            <p:ph type="pic" idx="21"/>
          </p:nvPr>
        </p:nvPicPr>
        <p:blipFill>
          <a:blip r:embed="rId2"/>
          <a:stretch>
            <a:fillRect/>
          </a:stretch>
        </p:blipFill>
        <p:spPr>
          <a:xfrm>
            <a:off x="6794499" y="1557665"/>
            <a:ext cx="5247529" cy="6108442"/>
          </a:xfrm>
          <a:prstGeom prst="rect">
            <a:avLst/>
          </a:prstGeom>
        </p:spPr>
      </p:pic>
      <p:sp>
        <p:nvSpPr>
          <p:cNvPr id="1945" name="Egypt’s War Chariots"/>
          <p:cNvSpPr txBox="1">
            <a:spLocks noGrp="1"/>
          </p:cNvSpPr>
          <p:nvPr>
            <p:ph type="title"/>
          </p:nvPr>
        </p:nvSpPr>
        <p:spPr>
          <a:xfrm>
            <a:off x="939800" y="1219200"/>
            <a:ext cx="5956300" cy="2870200"/>
          </a:xfrm>
          <a:prstGeom prst="rect">
            <a:avLst/>
          </a:prstGeom>
        </p:spPr>
        <p:txBody>
          <a:bodyPr/>
          <a:lstStyle>
            <a:lvl1pPr>
              <a:defRPr sz="6400"/>
            </a:lvl1pPr>
          </a:lstStyle>
          <a:p>
            <a:r>
              <a:t>Egypt’s War Chariots</a:t>
            </a:r>
          </a:p>
        </p:txBody>
      </p:sp>
    </p:spTree>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9" name="The traditional dates for Egypt have been used to cast doubt on the Bible’s accuracy, but it is not the Bible that is at fault."/>
          <p:cNvSpPr txBox="1">
            <a:spLocks noGrp="1"/>
          </p:cNvSpPr>
          <p:nvPr>
            <p:ph type="body" sz="half" idx="1"/>
          </p:nvPr>
        </p:nvSpPr>
        <p:spPr>
          <a:xfrm>
            <a:off x="1071463" y="1481534"/>
            <a:ext cx="5430937" cy="8030766"/>
          </a:xfrm>
          <a:prstGeom prst="rect">
            <a:avLst/>
          </a:prstGeom>
        </p:spPr>
        <p:txBody>
          <a:bodyPr/>
          <a:lstStyle>
            <a:lvl1pPr>
              <a:defRPr sz="3400">
                <a:solidFill>
                  <a:srgbClr val="94E3FE"/>
                </a:solidFill>
              </a:defRPr>
            </a:lvl1pPr>
          </a:lstStyle>
          <a:p>
            <a:r>
              <a:t>The traditional dates for Egypt have been used to cast doubt on the Bible’s accuracy, but it is not the Bible that is at fault.</a:t>
            </a:r>
          </a:p>
        </p:txBody>
      </p:sp>
      <p:grpSp>
        <p:nvGrpSpPr>
          <p:cNvPr id="472" name="British musem egypt 38.jpg"/>
          <p:cNvGrpSpPr/>
          <p:nvPr/>
        </p:nvGrpSpPr>
        <p:grpSpPr>
          <a:xfrm>
            <a:off x="7069835" y="1549400"/>
            <a:ext cx="5033265" cy="6654800"/>
            <a:chOff x="0" y="0"/>
            <a:chExt cx="5033264" cy="6654800"/>
          </a:xfrm>
        </p:grpSpPr>
        <p:pic>
          <p:nvPicPr>
            <p:cNvPr id="471" name="British musem egypt 38.jpg" descr="British musem egypt 38.jpg"/>
            <p:cNvPicPr>
              <a:picLocks noChangeAspect="1"/>
            </p:cNvPicPr>
            <p:nvPr/>
          </p:nvPicPr>
          <p:blipFill>
            <a:blip r:embed="rId2"/>
            <a:srcRect l="24990" r="25032"/>
            <a:stretch>
              <a:fillRect/>
            </a:stretch>
          </p:blipFill>
          <p:spPr>
            <a:xfrm>
              <a:off x="76200" y="63500"/>
              <a:ext cx="4893565" cy="6515100"/>
            </a:xfrm>
            <a:prstGeom prst="rect">
              <a:avLst/>
            </a:prstGeom>
            <a:ln>
              <a:noFill/>
            </a:ln>
            <a:effectLst/>
          </p:spPr>
        </p:pic>
        <p:pic>
          <p:nvPicPr>
            <p:cNvPr id="470" name="British musem egypt 38.jpg" descr="British musem egypt 38.jpg"/>
            <p:cNvPicPr>
              <a:picLocks/>
            </p:cNvPicPr>
            <p:nvPr/>
          </p:nvPicPr>
          <p:blipFill>
            <a:blip r:embed="rId3"/>
            <a:stretch>
              <a:fillRect/>
            </a:stretch>
          </p:blipFill>
          <p:spPr>
            <a:xfrm>
              <a:off x="0" y="0"/>
              <a:ext cx="5033265" cy="6654800"/>
            </a:xfrm>
            <a:prstGeom prst="rect">
              <a:avLst/>
            </a:prstGeom>
            <a:effectLst/>
          </p:spPr>
        </p:pic>
      </p:grpSp>
    </p:spTree>
  </p:cSld>
  <p:clrMapOvr>
    <a:masterClrMapping/>
  </p:clrMapOvr>
  <p:transition spd="med"/>
</p:sld>
</file>

<file path=ppt/slides/slide3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7" name="Egypt had one of the mightiest militaries of ancient times."/>
          <p:cNvSpPr txBox="1">
            <a:spLocks noGrp="1"/>
          </p:cNvSpPr>
          <p:nvPr>
            <p:ph type="body" sz="quarter" idx="1"/>
          </p:nvPr>
        </p:nvSpPr>
        <p:spPr>
          <a:xfrm>
            <a:off x="1167632" y="1066800"/>
            <a:ext cx="3754684" cy="4973142"/>
          </a:xfrm>
          <a:prstGeom prst="rect">
            <a:avLst/>
          </a:prstGeom>
        </p:spPr>
        <p:txBody>
          <a:bodyPr/>
          <a:lstStyle>
            <a:lvl1pPr>
              <a:defRPr sz="3400">
                <a:solidFill>
                  <a:srgbClr val="94E3FE"/>
                </a:solidFill>
              </a:defRPr>
            </a:lvl1pPr>
          </a:lstStyle>
          <a:p>
            <a:r>
              <a:t>Egypt had one of the mightiest militaries of ancient times. </a:t>
            </a:r>
          </a:p>
        </p:txBody>
      </p:sp>
      <p:grpSp>
        <p:nvGrpSpPr>
          <p:cNvPr id="1950" name="proxy.duckduckgo.jpg"/>
          <p:cNvGrpSpPr/>
          <p:nvPr/>
        </p:nvGrpSpPr>
        <p:grpSpPr>
          <a:xfrm>
            <a:off x="5200869" y="965200"/>
            <a:ext cx="7029232" cy="6323651"/>
            <a:chOff x="0" y="0"/>
            <a:chExt cx="7029230" cy="6323650"/>
          </a:xfrm>
        </p:grpSpPr>
        <p:pic>
          <p:nvPicPr>
            <p:cNvPr id="1949" name="proxy.duckduckgo.jpg" descr="proxy.duckduckgo.jpg"/>
            <p:cNvPicPr>
              <a:picLocks noChangeAspect="1"/>
            </p:cNvPicPr>
            <p:nvPr/>
          </p:nvPicPr>
          <p:blipFill>
            <a:blip r:embed="rId2"/>
            <a:srcRect l="16622" r="16622"/>
            <a:stretch>
              <a:fillRect/>
            </a:stretch>
          </p:blipFill>
          <p:spPr>
            <a:xfrm>
              <a:off x="76200" y="63500"/>
              <a:ext cx="6889531" cy="6183951"/>
            </a:xfrm>
            <a:prstGeom prst="rect">
              <a:avLst/>
            </a:prstGeom>
            <a:ln>
              <a:noFill/>
            </a:ln>
            <a:effectLst/>
          </p:spPr>
        </p:pic>
        <p:pic>
          <p:nvPicPr>
            <p:cNvPr id="1948" name="proxy.duckduckgo.jpg" descr="proxy.duckduckgo.jpg"/>
            <p:cNvPicPr>
              <a:picLocks/>
            </p:cNvPicPr>
            <p:nvPr/>
          </p:nvPicPr>
          <p:blipFill>
            <a:blip r:embed="rId3"/>
            <a:stretch>
              <a:fillRect/>
            </a:stretch>
          </p:blipFill>
          <p:spPr>
            <a:xfrm>
              <a:off x="-1" y="0"/>
              <a:ext cx="7029232" cy="6323651"/>
            </a:xfrm>
            <a:prstGeom prst="rect">
              <a:avLst/>
            </a:prstGeom>
            <a:effectLst/>
          </p:spPr>
        </p:pic>
      </p:grpSp>
    </p:spTree>
  </p:cSld>
  <p:clrMapOvr>
    <a:masterClrMapping/>
  </p:clrMapOvr>
  <p:transition spd="med"/>
</p:sld>
</file>

<file path=ppt/slides/slide3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2" name="The six-spoke hunting/war chariot was a marvel of technology. One of these was found intact in the tomb of King Tut."/>
          <p:cNvSpPr txBox="1">
            <a:spLocks noGrp="1"/>
          </p:cNvSpPr>
          <p:nvPr>
            <p:ph type="body" sz="quarter" idx="1"/>
          </p:nvPr>
        </p:nvSpPr>
        <p:spPr>
          <a:xfrm>
            <a:off x="1202531" y="7643666"/>
            <a:ext cx="10599738" cy="1767034"/>
          </a:xfrm>
          <a:prstGeom prst="rect">
            <a:avLst/>
          </a:prstGeom>
        </p:spPr>
        <p:txBody>
          <a:bodyPr/>
          <a:lstStyle>
            <a:lvl1pPr algn="ctr">
              <a:defRPr sz="3400">
                <a:solidFill>
                  <a:srgbClr val="94E3FE"/>
                </a:solidFill>
              </a:defRPr>
            </a:lvl1pPr>
          </a:lstStyle>
          <a:p>
            <a:r>
              <a:t>The six-spoke hunting/war chariot was a marvel of technology. One of these was found intact in the tomb of King Tut.</a:t>
            </a:r>
          </a:p>
        </p:txBody>
      </p:sp>
      <p:grpSp>
        <p:nvGrpSpPr>
          <p:cNvPr id="1955" name="proxy.duckduckgo.jpg"/>
          <p:cNvGrpSpPr/>
          <p:nvPr/>
        </p:nvGrpSpPr>
        <p:grpSpPr>
          <a:xfrm>
            <a:off x="621535" y="745640"/>
            <a:ext cx="11761731" cy="6782671"/>
            <a:chOff x="0" y="0"/>
            <a:chExt cx="11761730" cy="6782670"/>
          </a:xfrm>
        </p:grpSpPr>
        <p:pic>
          <p:nvPicPr>
            <p:cNvPr id="1954" name="proxy.duckduckgo.jpg" descr="proxy.duckduckgo.jpg"/>
            <p:cNvPicPr>
              <a:picLocks noChangeAspect="1"/>
            </p:cNvPicPr>
            <p:nvPr/>
          </p:nvPicPr>
          <p:blipFill>
            <a:blip r:embed="rId2"/>
            <a:srcRect t="5859" b="5859"/>
            <a:stretch>
              <a:fillRect/>
            </a:stretch>
          </p:blipFill>
          <p:spPr>
            <a:xfrm>
              <a:off x="76200" y="63500"/>
              <a:ext cx="11622031" cy="6642971"/>
            </a:xfrm>
            <a:prstGeom prst="rect">
              <a:avLst/>
            </a:prstGeom>
            <a:ln>
              <a:noFill/>
            </a:ln>
            <a:effectLst/>
          </p:spPr>
        </p:pic>
        <p:pic>
          <p:nvPicPr>
            <p:cNvPr id="1953" name="proxy.duckduckgo.jpg" descr="proxy.duckduckgo.jpg"/>
            <p:cNvPicPr>
              <a:picLocks/>
            </p:cNvPicPr>
            <p:nvPr/>
          </p:nvPicPr>
          <p:blipFill>
            <a:blip r:embed="rId3"/>
            <a:stretch>
              <a:fillRect/>
            </a:stretch>
          </p:blipFill>
          <p:spPr>
            <a:xfrm>
              <a:off x="0" y="0"/>
              <a:ext cx="11761731" cy="6782671"/>
            </a:xfrm>
            <a:prstGeom prst="rect">
              <a:avLst/>
            </a:prstGeom>
            <a:effectLst/>
          </p:spPr>
        </p:pic>
      </p:grpSp>
    </p:spTree>
  </p:cSld>
  <p:clrMapOvr>
    <a:masterClrMapping/>
  </p:clrMapOvr>
  <p:transition spd="med"/>
</p:sld>
</file>

<file path=ppt/slides/slide3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7" name="Here we have a glimpse into the chariots used by pharaoh to chase the Israelites during the Exodus."/>
          <p:cNvSpPr txBox="1">
            <a:spLocks noGrp="1"/>
          </p:cNvSpPr>
          <p:nvPr>
            <p:ph type="body" sz="quarter" idx="1"/>
          </p:nvPr>
        </p:nvSpPr>
        <p:spPr>
          <a:xfrm>
            <a:off x="732394" y="7745267"/>
            <a:ext cx="11540012" cy="1767034"/>
          </a:xfrm>
          <a:prstGeom prst="rect">
            <a:avLst/>
          </a:prstGeom>
        </p:spPr>
        <p:txBody>
          <a:bodyPr/>
          <a:lstStyle>
            <a:lvl1pPr algn="ctr">
              <a:defRPr sz="3400">
                <a:solidFill>
                  <a:srgbClr val="94E3FE"/>
                </a:solidFill>
              </a:defRPr>
            </a:lvl1pPr>
          </a:lstStyle>
          <a:p>
            <a:r>
              <a:t>Here we have a glimpse into the chariots used by pharaoh to chase the Israelites during the Exodus.</a:t>
            </a:r>
          </a:p>
        </p:txBody>
      </p:sp>
      <p:grpSp>
        <p:nvGrpSpPr>
          <p:cNvPr id="1960" name="proxy.duckduckgo.jpg"/>
          <p:cNvGrpSpPr/>
          <p:nvPr/>
        </p:nvGrpSpPr>
        <p:grpSpPr>
          <a:xfrm>
            <a:off x="1101496" y="543675"/>
            <a:ext cx="10801808" cy="6986124"/>
            <a:chOff x="0" y="0"/>
            <a:chExt cx="10801806" cy="6986123"/>
          </a:xfrm>
        </p:grpSpPr>
        <p:pic>
          <p:nvPicPr>
            <p:cNvPr id="1959" name="proxy.duckduckgo.jpg" descr="proxy.duckduckgo.jpg"/>
            <p:cNvPicPr>
              <a:picLocks noChangeAspect="1"/>
            </p:cNvPicPr>
            <p:nvPr/>
          </p:nvPicPr>
          <p:blipFill>
            <a:blip r:embed="rId2"/>
            <a:srcRect l="3343" r="3343"/>
            <a:stretch>
              <a:fillRect/>
            </a:stretch>
          </p:blipFill>
          <p:spPr>
            <a:xfrm>
              <a:off x="76200" y="63500"/>
              <a:ext cx="10662107" cy="6846424"/>
            </a:xfrm>
            <a:prstGeom prst="rect">
              <a:avLst/>
            </a:prstGeom>
            <a:ln>
              <a:noFill/>
            </a:ln>
            <a:effectLst/>
          </p:spPr>
        </p:pic>
        <p:pic>
          <p:nvPicPr>
            <p:cNvPr id="1958" name="proxy.duckduckgo.jpg" descr="proxy.duckduckgo.jpg"/>
            <p:cNvPicPr>
              <a:picLocks/>
            </p:cNvPicPr>
            <p:nvPr/>
          </p:nvPicPr>
          <p:blipFill>
            <a:blip r:embed="rId3"/>
            <a:stretch>
              <a:fillRect/>
            </a:stretch>
          </p:blipFill>
          <p:spPr>
            <a:xfrm>
              <a:off x="0" y="0"/>
              <a:ext cx="10801807" cy="6986124"/>
            </a:xfrm>
            <a:prstGeom prst="rect">
              <a:avLst/>
            </a:prstGeom>
            <a:effectLst/>
          </p:spPr>
        </p:pic>
      </p:grpSp>
    </p:spTree>
  </p:cSld>
  <p:clrMapOvr>
    <a:masterClrMapping/>
  </p:clrMapOvr>
  <p:transition spd="med"/>
</p:sld>
</file>

<file path=ppt/slides/slide3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2" name="“And he took six hundred chosen chariots … and he pursued after the children of Israel” (Exodus 14:7-8)."/>
          <p:cNvSpPr txBox="1">
            <a:spLocks noGrp="1"/>
          </p:cNvSpPr>
          <p:nvPr>
            <p:ph type="body" sz="quarter" idx="1"/>
          </p:nvPr>
        </p:nvSpPr>
        <p:spPr>
          <a:xfrm>
            <a:off x="732394" y="7745267"/>
            <a:ext cx="11540012" cy="1767034"/>
          </a:xfrm>
          <a:prstGeom prst="rect">
            <a:avLst/>
          </a:prstGeom>
        </p:spPr>
        <p:txBody>
          <a:bodyPr/>
          <a:lstStyle>
            <a:lvl1pPr algn="ctr">
              <a:defRPr sz="3400">
                <a:solidFill>
                  <a:srgbClr val="FFFFFF"/>
                </a:solidFill>
              </a:defRPr>
            </a:lvl1pPr>
          </a:lstStyle>
          <a:p>
            <a:r>
              <a:t>“And he took six hundred chosen chariots … and he pursued after the children of Israel” (Exodus 14:7-8).</a:t>
            </a:r>
          </a:p>
        </p:txBody>
      </p:sp>
      <p:grpSp>
        <p:nvGrpSpPr>
          <p:cNvPr id="1965" name="proxy.duckduckgo.jpg"/>
          <p:cNvGrpSpPr/>
          <p:nvPr/>
        </p:nvGrpSpPr>
        <p:grpSpPr>
          <a:xfrm>
            <a:off x="1101496" y="543675"/>
            <a:ext cx="10801808" cy="6986124"/>
            <a:chOff x="0" y="0"/>
            <a:chExt cx="10801806" cy="6986123"/>
          </a:xfrm>
        </p:grpSpPr>
        <p:pic>
          <p:nvPicPr>
            <p:cNvPr id="1964" name="proxy.duckduckgo.jpg" descr="proxy.duckduckgo.jpg"/>
            <p:cNvPicPr>
              <a:picLocks noChangeAspect="1"/>
            </p:cNvPicPr>
            <p:nvPr/>
          </p:nvPicPr>
          <p:blipFill>
            <a:blip r:embed="rId2"/>
            <a:srcRect l="3343" r="3343"/>
            <a:stretch>
              <a:fillRect/>
            </a:stretch>
          </p:blipFill>
          <p:spPr>
            <a:xfrm>
              <a:off x="76200" y="63500"/>
              <a:ext cx="10662107" cy="6846424"/>
            </a:xfrm>
            <a:prstGeom prst="rect">
              <a:avLst/>
            </a:prstGeom>
            <a:ln>
              <a:noFill/>
            </a:ln>
            <a:effectLst/>
          </p:spPr>
        </p:pic>
        <p:pic>
          <p:nvPicPr>
            <p:cNvPr id="1963" name="proxy.duckduckgo.jpg" descr="proxy.duckduckgo.jpg"/>
            <p:cNvPicPr>
              <a:picLocks/>
            </p:cNvPicPr>
            <p:nvPr/>
          </p:nvPicPr>
          <p:blipFill>
            <a:blip r:embed="rId3"/>
            <a:stretch>
              <a:fillRect/>
            </a:stretch>
          </p:blipFill>
          <p:spPr>
            <a:xfrm>
              <a:off x="0" y="0"/>
              <a:ext cx="10801807" cy="6986124"/>
            </a:xfrm>
            <a:prstGeom prst="rect">
              <a:avLst/>
            </a:prstGeom>
            <a:effectLst/>
          </p:spPr>
        </p:pic>
      </p:grpSp>
    </p:spTree>
  </p:cSld>
  <p:clrMapOvr>
    <a:masterClrMapping/>
  </p:clrMapOvr>
  <p:transition spd="med"/>
</p:sld>
</file>

<file path=ppt/slides/slide3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7" name="A reconstructive drawing of Pharaoh in his war chariot"/>
          <p:cNvSpPr txBox="1">
            <a:spLocks noGrp="1"/>
          </p:cNvSpPr>
          <p:nvPr>
            <p:ph type="body" sz="quarter" idx="1"/>
          </p:nvPr>
        </p:nvSpPr>
        <p:spPr>
          <a:xfrm>
            <a:off x="1145963" y="7729870"/>
            <a:ext cx="11112090" cy="1135159"/>
          </a:xfrm>
          <a:prstGeom prst="rect">
            <a:avLst/>
          </a:prstGeom>
        </p:spPr>
        <p:txBody>
          <a:bodyPr/>
          <a:lstStyle>
            <a:lvl1pPr algn="ctr">
              <a:defRPr sz="3200">
                <a:solidFill>
                  <a:srgbClr val="94E3FE"/>
                </a:solidFill>
              </a:defRPr>
            </a:lvl1pPr>
          </a:lstStyle>
          <a:p>
            <a:r>
              <a:t>A reconstructive drawing of Pharaoh in his war chariot</a:t>
            </a:r>
          </a:p>
        </p:txBody>
      </p:sp>
      <p:grpSp>
        <p:nvGrpSpPr>
          <p:cNvPr id="1970" name="archaeology-illustrated-- Pharaoh in chariot 70401.jpeg"/>
          <p:cNvGrpSpPr/>
          <p:nvPr/>
        </p:nvGrpSpPr>
        <p:grpSpPr>
          <a:xfrm>
            <a:off x="700885" y="696381"/>
            <a:ext cx="11603030" cy="6891235"/>
            <a:chOff x="0" y="0"/>
            <a:chExt cx="11603029" cy="6891234"/>
          </a:xfrm>
        </p:grpSpPr>
        <p:pic>
          <p:nvPicPr>
            <p:cNvPr id="1969" name="archaeology-illustrated-- Pharaoh in chariot 70401.jpeg" descr="archaeology-illustrated-- Pharaoh in chariot 70401.jpeg"/>
            <p:cNvPicPr>
              <a:picLocks noChangeAspect="1"/>
            </p:cNvPicPr>
            <p:nvPr/>
          </p:nvPicPr>
          <p:blipFill>
            <a:blip r:embed="rId2"/>
            <a:srcRect t="3132" b="3132"/>
            <a:stretch>
              <a:fillRect/>
            </a:stretch>
          </p:blipFill>
          <p:spPr>
            <a:xfrm>
              <a:off x="76200" y="63500"/>
              <a:ext cx="11463330" cy="6751535"/>
            </a:xfrm>
            <a:prstGeom prst="rect">
              <a:avLst/>
            </a:prstGeom>
            <a:ln>
              <a:noFill/>
            </a:ln>
            <a:effectLst/>
          </p:spPr>
        </p:pic>
        <p:pic>
          <p:nvPicPr>
            <p:cNvPr id="1968" name="archaeology-illustrated-- Pharaoh in chariot 70401.jpeg" descr="archaeology-illustrated-- Pharaoh in chariot 70401.jpeg"/>
            <p:cNvPicPr>
              <a:picLocks/>
            </p:cNvPicPr>
            <p:nvPr/>
          </p:nvPicPr>
          <p:blipFill>
            <a:blip r:embed="rId3"/>
            <a:stretch>
              <a:fillRect/>
            </a:stretch>
          </p:blipFill>
          <p:spPr>
            <a:xfrm>
              <a:off x="-1" y="-1"/>
              <a:ext cx="11603031" cy="6891236"/>
            </a:xfrm>
            <a:prstGeom prst="rect">
              <a:avLst/>
            </a:prstGeom>
            <a:effectLst/>
          </p:spPr>
        </p:pic>
      </p:grpSp>
      <p:sp>
        <p:nvSpPr>
          <p:cNvPr id="1971" name="(c) Archaeology Illustrated"/>
          <p:cNvSpPr txBox="1"/>
          <p:nvPr/>
        </p:nvSpPr>
        <p:spPr>
          <a:xfrm>
            <a:off x="6851563" y="6918042"/>
            <a:ext cx="6388112" cy="113515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600" b="0" cap="none">
                <a:solidFill>
                  <a:srgbClr val="FFFFFF"/>
                </a:solidFill>
              </a:defRPr>
            </a:lvl1pPr>
          </a:lstStyle>
          <a:p>
            <a:r>
              <a:t>(c) Archaeology Illustrated</a:t>
            </a:r>
          </a:p>
        </p:txBody>
      </p:sp>
    </p:spTree>
  </p:cSld>
  <p:clrMapOvr>
    <a:masterClrMapping/>
  </p:clrMapOvr>
  <p:transition spd="med"/>
</p:sld>
</file>

<file path=ppt/slides/slide3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3" name="Tut’s chariot was pulled by two horses and could reach 25 miles per hour."/>
          <p:cNvSpPr txBox="1">
            <a:spLocks noGrp="1"/>
          </p:cNvSpPr>
          <p:nvPr>
            <p:ph type="body" sz="quarter" idx="1"/>
          </p:nvPr>
        </p:nvSpPr>
        <p:spPr>
          <a:xfrm>
            <a:off x="1202531" y="7745266"/>
            <a:ext cx="10599738" cy="1767034"/>
          </a:xfrm>
          <a:prstGeom prst="rect">
            <a:avLst/>
          </a:prstGeom>
        </p:spPr>
        <p:txBody>
          <a:bodyPr/>
          <a:lstStyle>
            <a:lvl1pPr algn="ctr">
              <a:defRPr sz="3400">
                <a:solidFill>
                  <a:srgbClr val="94E3FE"/>
                </a:solidFill>
              </a:defRPr>
            </a:lvl1pPr>
          </a:lstStyle>
          <a:p>
            <a:r>
              <a:t>Tut’s chariot was pulled by two horses and could reach 25 miles per hour.</a:t>
            </a:r>
          </a:p>
        </p:txBody>
      </p:sp>
      <p:grpSp>
        <p:nvGrpSpPr>
          <p:cNvPr id="1976" name="proxy.duckduckgo.jpeg"/>
          <p:cNvGrpSpPr/>
          <p:nvPr/>
        </p:nvGrpSpPr>
        <p:grpSpPr>
          <a:xfrm>
            <a:off x="621535" y="745640"/>
            <a:ext cx="11761731" cy="6782671"/>
            <a:chOff x="0" y="0"/>
            <a:chExt cx="11761730" cy="6782670"/>
          </a:xfrm>
        </p:grpSpPr>
        <p:pic>
          <p:nvPicPr>
            <p:cNvPr id="1975" name="proxy.duckduckgo.jpeg" descr="proxy.duckduckgo.jpeg"/>
            <p:cNvPicPr>
              <a:picLocks noChangeAspect="1"/>
            </p:cNvPicPr>
            <p:nvPr/>
          </p:nvPicPr>
          <p:blipFill>
            <a:blip r:embed="rId2"/>
            <a:srcRect l="794" r="794"/>
            <a:stretch>
              <a:fillRect/>
            </a:stretch>
          </p:blipFill>
          <p:spPr>
            <a:xfrm>
              <a:off x="76200" y="63500"/>
              <a:ext cx="11622031" cy="6642971"/>
            </a:xfrm>
            <a:prstGeom prst="rect">
              <a:avLst/>
            </a:prstGeom>
            <a:ln>
              <a:noFill/>
            </a:ln>
            <a:effectLst/>
          </p:spPr>
        </p:pic>
        <p:pic>
          <p:nvPicPr>
            <p:cNvPr id="1974" name="proxy.duckduckgo.jpeg" descr="proxy.duckduckgo.jpeg"/>
            <p:cNvPicPr>
              <a:picLocks/>
            </p:cNvPicPr>
            <p:nvPr/>
          </p:nvPicPr>
          <p:blipFill>
            <a:blip r:embed="rId3"/>
            <a:stretch>
              <a:fillRect/>
            </a:stretch>
          </p:blipFill>
          <p:spPr>
            <a:xfrm>
              <a:off x="0" y="0"/>
              <a:ext cx="11761731" cy="6782671"/>
            </a:xfrm>
            <a:prstGeom prst="rect">
              <a:avLst/>
            </a:prstGeom>
            <a:effectLst/>
          </p:spPr>
        </p:pic>
      </p:grpSp>
    </p:spTree>
  </p:cSld>
  <p:clrMapOvr>
    <a:masterClrMapping/>
  </p:clrMapOvr>
  <p:transition spd="med"/>
</p:sld>
</file>

<file path=ppt/slides/slide3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8" name="The design was analyzed by Bela Sandor, professor emeritus of engineering physics at the University of Wisconsin at Madison, and by Alberto Rovetta, professor of robotics engineering at the Polytechnic of Milan, Italy."/>
          <p:cNvSpPr txBox="1">
            <a:spLocks noGrp="1"/>
          </p:cNvSpPr>
          <p:nvPr>
            <p:ph type="body" sz="half" idx="1"/>
          </p:nvPr>
        </p:nvSpPr>
        <p:spPr>
          <a:xfrm>
            <a:off x="1202531" y="6399066"/>
            <a:ext cx="10706002" cy="2935335"/>
          </a:xfrm>
          <a:prstGeom prst="rect">
            <a:avLst/>
          </a:prstGeom>
        </p:spPr>
        <p:txBody>
          <a:bodyPr/>
          <a:lstStyle>
            <a:lvl1pPr algn="ctr">
              <a:defRPr sz="3400">
                <a:solidFill>
                  <a:srgbClr val="94E3FE"/>
                </a:solidFill>
              </a:defRPr>
            </a:lvl1pPr>
          </a:lstStyle>
          <a:p>
            <a:r>
              <a:t>The design was analyzed by Bela Sandor, professor emeritus of engineering physics at the University of Wisconsin at Madison, and by Alberto Rovetta, professor of robotics engineering at the Polytechnic of Milan, Italy.</a:t>
            </a:r>
          </a:p>
        </p:txBody>
      </p:sp>
      <p:grpSp>
        <p:nvGrpSpPr>
          <p:cNvPr id="1981" name="sk-2017_04_article_main_desktop_2x.jpg"/>
          <p:cNvGrpSpPr/>
          <p:nvPr/>
        </p:nvGrpSpPr>
        <p:grpSpPr>
          <a:xfrm>
            <a:off x="1589881" y="491640"/>
            <a:ext cx="9825037" cy="5675687"/>
            <a:chOff x="0" y="0"/>
            <a:chExt cx="9825035" cy="5675686"/>
          </a:xfrm>
        </p:grpSpPr>
        <p:pic>
          <p:nvPicPr>
            <p:cNvPr id="1980" name="sk-2017_04_article_main_desktop_2x.jpg" descr="sk-2017_04_article_main_desktop_2x.jpg"/>
            <p:cNvPicPr>
              <a:picLocks noChangeAspect="1"/>
            </p:cNvPicPr>
            <p:nvPr/>
          </p:nvPicPr>
          <p:blipFill>
            <a:blip r:embed="rId2"/>
            <a:srcRect l="2267" r="6511"/>
            <a:stretch>
              <a:fillRect/>
            </a:stretch>
          </p:blipFill>
          <p:spPr>
            <a:xfrm>
              <a:off x="76200" y="63500"/>
              <a:ext cx="9685336" cy="5535987"/>
            </a:xfrm>
            <a:prstGeom prst="rect">
              <a:avLst/>
            </a:prstGeom>
            <a:ln>
              <a:noFill/>
            </a:ln>
            <a:effectLst/>
          </p:spPr>
        </p:pic>
        <p:pic>
          <p:nvPicPr>
            <p:cNvPr id="1979" name="sk-2017_04_article_main_desktop_2x.jpg" descr="sk-2017_04_article_main_desktop_2x.jpg"/>
            <p:cNvPicPr>
              <a:picLocks/>
            </p:cNvPicPr>
            <p:nvPr/>
          </p:nvPicPr>
          <p:blipFill>
            <a:blip r:embed="rId3"/>
            <a:stretch>
              <a:fillRect/>
            </a:stretch>
          </p:blipFill>
          <p:spPr>
            <a:xfrm>
              <a:off x="-1" y="-1"/>
              <a:ext cx="9825037" cy="5675688"/>
            </a:xfrm>
            <a:prstGeom prst="rect">
              <a:avLst/>
            </a:prstGeom>
            <a:effectLst/>
          </p:spPr>
        </p:pic>
      </p:grpSp>
    </p:spTree>
  </p:cSld>
  <p:clrMapOvr>
    <a:masterClrMapping/>
  </p:clrMapOvr>
  <p:transition spd="med"/>
</p:sld>
</file>

<file path=ppt/slides/slide3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3" name="Their analysis was described in “King Tut’s Chariots: Ferraris of Ancient Egypt,” seeker.com, Dec. 12, 2012."/>
          <p:cNvSpPr txBox="1">
            <a:spLocks noGrp="1"/>
          </p:cNvSpPr>
          <p:nvPr>
            <p:ph type="body" sz="half" idx="1"/>
          </p:nvPr>
        </p:nvSpPr>
        <p:spPr>
          <a:xfrm>
            <a:off x="1202531" y="6399066"/>
            <a:ext cx="10706002" cy="2935335"/>
          </a:xfrm>
          <a:prstGeom prst="rect">
            <a:avLst/>
          </a:prstGeom>
        </p:spPr>
        <p:txBody>
          <a:bodyPr/>
          <a:lstStyle>
            <a:lvl1pPr algn="ctr">
              <a:defRPr sz="3400">
                <a:solidFill>
                  <a:srgbClr val="94E3FE"/>
                </a:solidFill>
              </a:defRPr>
            </a:lvl1pPr>
          </a:lstStyle>
          <a:p>
            <a:r>
              <a:t>Their analysis was described in “King Tut’s Chariots: Ferraris of Ancient Egypt,” seeker.com, Dec. 12, 2012.</a:t>
            </a:r>
          </a:p>
        </p:txBody>
      </p:sp>
      <p:grpSp>
        <p:nvGrpSpPr>
          <p:cNvPr id="1986" name="sk-2017_04_article_main_desktop_2x.jpg"/>
          <p:cNvGrpSpPr/>
          <p:nvPr/>
        </p:nvGrpSpPr>
        <p:grpSpPr>
          <a:xfrm>
            <a:off x="1589881" y="491640"/>
            <a:ext cx="9825037" cy="5675687"/>
            <a:chOff x="0" y="0"/>
            <a:chExt cx="9825035" cy="5675686"/>
          </a:xfrm>
        </p:grpSpPr>
        <p:pic>
          <p:nvPicPr>
            <p:cNvPr id="1985" name="sk-2017_04_article_main_desktop_2x.jpg" descr="sk-2017_04_article_main_desktop_2x.jpg"/>
            <p:cNvPicPr>
              <a:picLocks noChangeAspect="1"/>
            </p:cNvPicPr>
            <p:nvPr/>
          </p:nvPicPr>
          <p:blipFill>
            <a:blip r:embed="rId2"/>
            <a:srcRect l="2267" r="6511"/>
            <a:stretch>
              <a:fillRect/>
            </a:stretch>
          </p:blipFill>
          <p:spPr>
            <a:xfrm>
              <a:off x="76200" y="63500"/>
              <a:ext cx="9685336" cy="5535987"/>
            </a:xfrm>
            <a:prstGeom prst="rect">
              <a:avLst/>
            </a:prstGeom>
            <a:ln>
              <a:noFill/>
            </a:ln>
            <a:effectLst/>
          </p:spPr>
        </p:pic>
        <p:pic>
          <p:nvPicPr>
            <p:cNvPr id="1984" name="sk-2017_04_article_main_desktop_2x.jpg" descr="sk-2017_04_article_main_desktop_2x.jpg"/>
            <p:cNvPicPr>
              <a:picLocks/>
            </p:cNvPicPr>
            <p:nvPr/>
          </p:nvPicPr>
          <p:blipFill>
            <a:blip r:embed="rId3"/>
            <a:stretch>
              <a:fillRect/>
            </a:stretch>
          </p:blipFill>
          <p:spPr>
            <a:xfrm>
              <a:off x="-1" y="-1"/>
              <a:ext cx="9825037" cy="5675688"/>
            </a:xfrm>
            <a:prstGeom prst="rect">
              <a:avLst/>
            </a:prstGeom>
            <a:effectLst/>
          </p:spPr>
        </p:pic>
      </p:grpSp>
    </p:spTree>
  </p:cSld>
  <p:clrMapOvr>
    <a:masterClrMapping/>
  </p:clrMapOvr>
  <p:transition spd="med"/>
</p:sld>
</file>

<file path=ppt/slides/slide3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8" name="The bow-and-arrow construction of the D-frame and pole provided spring action and shock absorption."/>
          <p:cNvSpPr txBox="1">
            <a:spLocks noGrp="1"/>
          </p:cNvSpPr>
          <p:nvPr>
            <p:ph type="body" sz="quarter" idx="1"/>
          </p:nvPr>
        </p:nvSpPr>
        <p:spPr>
          <a:xfrm>
            <a:off x="973484" y="7745267"/>
            <a:ext cx="11057832" cy="1767034"/>
          </a:xfrm>
          <a:prstGeom prst="rect">
            <a:avLst/>
          </a:prstGeom>
        </p:spPr>
        <p:txBody>
          <a:bodyPr/>
          <a:lstStyle>
            <a:lvl1pPr algn="ctr">
              <a:defRPr sz="3400">
                <a:solidFill>
                  <a:srgbClr val="94E3FE"/>
                </a:solidFill>
              </a:defRPr>
            </a:lvl1pPr>
          </a:lstStyle>
          <a:p>
            <a:r>
              <a:t>The bow-and-arrow construction of the D-frame and pole provided spring action and shock absorption.</a:t>
            </a:r>
          </a:p>
        </p:txBody>
      </p:sp>
      <p:grpSp>
        <p:nvGrpSpPr>
          <p:cNvPr id="1991" name="sk-2017_04_article_main_desktop_2x.jpg"/>
          <p:cNvGrpSpPr/>
          <p:nvPr/>
        </p:nvGrpSpPr>
        <p:grpSpPr>
          <a:xfrm>
            <a:off x="621535" y="745640"/>
            <a:ext cx="11761731" cy="6782671"/>
            <a:chOff x="0" y="0"/>
            <a:chExt cx="11761730" cy="6782670"/>
          </a:xfrm>
        </p:grpSpPr>
        <p:pic>
          <p:nvPicPr>
            <p:cNvPr id="1990" name="sk-2017_04_article_main_desktop_2x.jpg" descr="sk-2017_04_article_main_desktop_2x.jpg"/>
            <p:cNvPicPr>
              <a:picLocks noChangeAspect="1"/>
            </p:cNvPicPr>
            <p:nvPr/>
          </p:nvPicPr>
          <p:blipFill>
            <a:blip r:embed="rId2"/>
            <a:srcRect l="4389" r="4389"/>
            <a:stretch>
              <a:fillRect/>
            </a:stretch>
          </p:blipFill>
          <p:spPr>
            <a:xfrm>
              <a:off x="76200" y="63500"/>
              <a:ext cx="11622031" cy="6642971"/>
            </a:xfrm>
            <a:prstGeom prst="rect">
              <a:avLst/>
            </a:prstGeom>
            <a:ln>
              <a:noFill/>
            </a:ln>
            <a:effectLst/>
          </p:spPr>
        </p:pic>
        <p:pic>
          <p:nvPicPr>
            <p:cNvPr id="1989" name="sk-2017_04_article_main_desktop_2x.jpg" descr="sk-2017_04_article_main_desktop_2x.jpg"/>
            <p:cNvPicPr>
              <a:picLocks/>
            </p:cNvPicPr>
            <p:nvPr/>
          </p:nvPicPr>
          <p:blipFill>
            <a:blip r:embed="rId3"/>
            <a:stretch>
              <a:fillRect/>
            </a:stretch>
          </p:blipFill>
          <p:spPr>
            <a:xfrm>
              <a:off x="0" y="0"/>
              <a:ext cx="11761731" cy="6782671"/>
            </a:xfrm>
            <a:prstGeom prst="rect">
              <a:avLst/>
            </a:prstGeom>
            <a:effectLst/>
          </p:spPr>
        </p:pic>
      </p:grpSp>
    </p:spTree>
  </p:cSld>
  <p:clrMapOvr>
    <a:masterClrMapping/>
  </p:clrMapOvr>
  <p:transition spd="med"/>
</p:sld>
</file>

<file path=ppt/slides/slide3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3" name="The wheels consisted of a “real tire, made of a flexible wood rim, which adopts to soil irregularities.”"/>
          <p:cNvSpPr txBox="1">
            <a:spLocks noGrp="1"/>
          </p:cNvSpPr>
          <p:nvPr>
            <p:ph type="body" sz="quarter" idx="1"/>
          </p:nvPr>
        </p:nvSpPr>
        <p:spPr>
          <a:xfrm>
            <a:off x="797509" y="7745266"/>
            <a:ext cx="11409782" cy="1767034"/>
          </a:xfrm>
          <a:prstGeom prst="rect">
            <a:avLst/>
          </a:prstGeom>
        </p:spPr>
        <p:txBody>
          <a:bodyPr/>
          <a:lstStyle>
            <a:lvl1pPr algn="ctr">
              <a:defRPr sz="3400">
                <a:solidFill>
                  <a:srgbClr val="94E3FE"/>
                </a:solidFill>
              </a:defRPr>
            </a:lvl1pPr>
          </a:lstStyle>
          <a:p>
            <a:r>
              <a:t>The wheels consisted of a “real tire, made of a flexible wood rim, which adopts to soil irregularities.”</a:t>
            </a:r>
          </a:p>
        </p:txBody>
      </p:sp>
      <p:grpSp>
        <p:nvGrpSpPr>
          <p:cNvPr id="1996" name="sk-2017_04_article_main_desktop_2x.jpg"/>
          <p:cNvGrpSpPr/>
          <p:nvPr/>
        </p:nvGrpSpPr>
        <p:grpSpPr>
          <a:xfrm>
            <a:off x="621535" y="745640"/>
            <a:ext cx="11761731" cy="6782671"/>
            <a:chOff x="0" y="0"/>
            <a:chExt cx="11761730" cy="6782670"/>
          </a:xfrm>
        </p:grpSpPr>
        <p:pic>
          <p:nvPicPr>
            <p:cNvPr id="1995" name="sk-2017_04_article_main_desktop_2x.jpg" descr="sk-2017_04_article_main_desktop_2x.jpg"/>
            <p:cNvPicPr>
              <a:picLocks noChangeAspect="1"/>
            </p:cNvPicPr>
            <p:nvPr/>
          </p:nvPicPr>
          <p:blipFill>
            <a:blip r:embed="rId2"/>
            <a:srcRect l="4389" r="4389"/>
            <a:stretch>
              <a:fillRect/>
            </a:stretch>
          </p:blipFill>
          <p:spPr>
            <a:xfrm>
              <a:off x="76200" y="63500"/>
              <a:ext cx="11622031" cy="6642971"/>
            </a:xfrm>
            <a:prstGeom prst="rect">
              <a:avLst/>
            </a:prstGeom>
            <a:ln>
              <a:noFill/>
            </a:ln>
            <a:effectLst/>
          </p:spPr>
        </p:pic>
        <p:pic>
          <p:nvPicPr>
            <p:cNvPr id="1994" name="sk-2017_04_article_main_desktop_2x.jpg" descr="sk-2017_04_article_main_desktop_2x.jpg"/>
            <p:cNvPicPr>
              <a:picLocks/>
            </p:cNvPicPr>
            <p:nvPr/>
          </p:nvPicPr>
          <p:blipFill>
            <a:blip r:embed="rId3"/>
            <a:stretch>
              <a:fillRect/>
            </a:stretch>
          </p:blipFill>
          <p:spPr>
            <a:xfrm>
              <a:off x="0" y="0"/>
              <a:ext cx="11761731" cy="6782671"/>
            </a:xfrm>
            <a:prstGeom prst="rect">
              <a:avLst/>
            </a:prstGeom>
            <a:effectLst/>
          </p:spPr>
        </p:pic>
      </p:grpSp>
    </p:spTree>
  </p:cSld>
  <p:clrMapOvr>
    <a:masterClrMapping/>
  </p:clrMapOvr>
  <p:transition spd="med"/>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4" name="A summary of the flaws in traditional Egyptian dating is found in chapter 24 of The New Answers Book 2 published by Answers in Genesis. It is available for free online at answersingenesis.org."/>
          <p:cNvSpPr txBox="1">
            <a:spLocks noGrp="1"/>
          </p:cNvSpPr>
          <p:nvPr>
            <p:ph type="body" sz="half" idx="1"/>
          </p:nvPr>
        </p:nvSpPr>
        <p:spPr>
          <a:xfrm>
            <a:off x="1071463" y="1481534"/>
            <a:ext cx="5430937" cy="8030766"/>
          </a:xfrm>
          <a:prstGeom prst="rect">
            <a:avLst/>
          </a:prstGeom>
        </p:spPr>
        <p:txBody>
          <a:bodyPr/>
          <a:lstStyle/>
          <a:p>
            <a:pPr>
              <a:defRPr sz="3400">
                <a:solidFill>
                  <a:srgbClr val="94E3FE"/>
                </a:solidFill>
              </a:defRPr>
            </a:pPr>
            <a:r>
              <a:t>A summary of the flaws in traditional Egyptian dating is found in chapter 24 of </a:t>
            </a:r>
            <a:r>
              <a:rPr i="1"/>
              <a:t>The New Answers Book 2 </a:t>
            </a:r>
            <a:r>
              <a:t>published by Answers in Genesis. It is available for free online at answersingenesis.org.</a:t>
            </a:r>
          </a:p>
        </p:txBody>
      </p:sp>
      <p:grpSp>
        <p:nvGrpSpPr>
          <p:cNvPr id="477" name="new-answers-book-2.jpg"/>
          <p:cNvGrpSpPr/>
          <p:nvPr/>
        </p:nvGrpSpPr>
        <p:grpSpPr>
          <a:xfrm>
            <a:off x="7531100" y="1481534"/>
            <a:ext cx="4572001" cy="6804813"/>
            <a:chOff x="0" y="0"/>
            <a:chExt cx="4572000" cy="6804812"/>
          </a:xfrm>
        </p:grpSpPr>
        <p:pic>
          <p:nvPicPr>
            <p:cNvPr id="476" name="new-answers-book-2.jpg" descr="new-answers-book-2.jpg"/>
            <p:cNvPicPr>
              <a:picLocks noChangeAspect="1"/>
            </p:cNvPicPr>
            <p:nvPr/>
          </p:nvPicPr>
          <p:blipFill>
            <a:blip r:embed="rId2"/>
            <a:srcRect/>
            <a:stretch>
              <a:fillRect/>
            </a:stretch>
          </p:blipFill>
          <p:spPr>
            <a:xfrm>
              <a:off x="76200" y="63500"/>
              <a:ext cx="4432300" cy="6665113"/>
            </a:xfrm>
            <a:prstGeom prst="rect">
              <a:avLst/>
            </a:prstGeom>
            <a:ln>
              <a:noFill/>
            </a:ln>
            <a:effectLst/>
          </p:spPr>
        </p:pic>
        <p:pic>
          <p:nvPicPr>
            <p:cNvPr id="475" name="new-answers-book-2.jpg" descr="new-answers-book-2.jpg"/>
            <p:cNvPicPr>
              <a:picLocks/>
            </p:cNvPicPr>
            <p:nvPr/>
          </p:nvPicPr>
          <p:blipFill>
            <a:blip r:embed="rId3"/>
            <a:stretch>
              <a:fillRect/>
            </a:stretch>
          </p:blipFill>
          <p:spPr>
            <a:xfrm>
              <a:off x="0" y="-1"/>
              <a:ext cx="4572001" cy="6804814"/>
            </a:xfrm>
            <a:prstGeom prst="rect">
              <a:avLst/>
            </a:prstGeom>
            <a:effectLst/>
          </p:spPr>
        </p:pic>
      </p:grpSp>
    </p:spTree>
  </p:cSld>
  <p:clrMapOvr>
    <a:masterClrMapping/>
  </p:clrMapOvr>
  <p:transition spd="med"/>
</p:sld>
</file>

<file path=ppt/slides/slide3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8" name="The wheels have a hub that rotates on the axle."/>
          <p:cNvSpPr txBox="1">
            <a:spLocks noGrp="1"/>
          </p:cNvSpPr>
          <p:nvPr>
            <p:ph type="body" sz="quarter" idx="1"/>
          </p:nvPr>
        </p:nvSpPr>
        <p:spPr>
          <a:xfrm>
            <a:off x="797509" y="7745266"/>
            <a:ext cx="11409782" cy="1767034"/>
          </a:xfrm>
          <a:prstGeom prst="rect">
            <a:avLst/>
          </a:prstGeom>
        </p:spPr>
        <p:txBody>
          <a:bodyPr/>
          <a:lstStyle>
            <a:lvl1pPr algn="ctr">
              <a:defRPr sz="3400">
                <a:solidFill>
                  <a:srgbClr val="94E3FE"/>
                </a:solidFill>
              </a:defRPr>
            </a:lvl1pPr>
          </a:lstStyle>
          <a:p>
            <a:r>
              <a:t>The wheels have a hub that rotates on the axle.</a:t>
            </a:r>
          </a:p>
        </p:txBody>
      </p:sp>
      <p:grpSp>
        <p:nvGrpSpPr>
          <p:cNvPr id="2001" name="sk-2017_04_article_main_desktop_2x.jpg"/>
          <p:cNvGrpSpPr/>
          <p:nvPr/>
        </p:nvGrpSpPr>
        <p:grpSpPr>
          <a:xfrm>
            <a:off x="621535" y="745640"/>
            <a:ext cx="11761731" cy="6782671"/>
            <a:chOff x="0" y="0"/>
            <a:chExt cx="11761730" cy="6782670"/>
          </a:xfrm>
        </p:grpSpPr>
        <p:pic>
          <p:nvPicPr>
            <p:cNvPr id="2000" name="sk-2017_04_article_main_desktop_2x.jpg" descr="sk-2017_04_article_main_desktop_2x.jpg"/>
            <p:cNvPicPr>
              <a:picLocks noChangeAspect="1"/>
            </p:cNvPicPr>
            <p:nvPr/>
          </p:nvPicPr>
          <p:blipFill>
            <a:blip r:embed="rId2"/>
            <a:srcRect l="4389" r="4389"/>
            <a:stretch>
              <a:fillRect/>
            </a:stretch>
          </p:blipFill>
          <p:spPr>
            <a:xfrm>
              <a:off x="76200" y="63500"/>
              <a:ext cx="11622031" cy="6642971"/>
            </a:xfrm>
            <a:prstGeom prst="rect">
              <a:avLst/>
            </a:prstGeom>
            <a:ln>
              <a:noFill/>
            </a:ln>
            <a:effectLst/>
          </p:spPr>
        </p:pic>
        <p:pic>
          <p:nvPicPr>
            <p:cNvPr id="1999" name="sk-2017_04_article_main_desktop_2x.jpg" descr="sk-2017_04_article_main_desktop_2x.jpg"/>
            <p:cNvPicPr>
              <a:picLocks/>
            </p:cNvPicPr>
            <p:nvPr/>
          </p:nvPicPr>
          <p:blipFill>
            <a:blip r:embed="rId3"/>
            <a:stretch>
              <a:fillRect/>
            </a:stretch>
          </p:blipFill>
          <p:spPr>
            <a:xfrm>
              <a:off x="0" y="0"/>
              <a:ext cx="11761731" cy="6782671"/>
            </a:xfrm>
            <a:prstGeom prst="rect">
              <a:avLst/>
            </a:prstGeom>
            <a:effectLst/>
          </p:spPr>
        </p:pic>
      </p:grpSp>
    </p:spTree>
  </p:cSld>
  <p:clrMapOvr>
    <a:masterClrMapping/>
  </p:clrMapOvr>
  <p:transition spd="med"/>
</p:sld>
</file>

<file path=ppt/slides/slide3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3" name="The bearings consisted of soft wood on hard wood, plus grease between the wood hub and the axle, which becomes partially fluid by the friction heat and provides a dynamic support."/>
          <p:cNvSpPr txBox="1">
            <a:spLocks noGrp="1"/>
          </p:cNvSpPr>
          <p:nvPr>
            <p:ph type="body" sz="half" idx="1"/>
          </p:nvPr>
        </p:nvSpPr>
        <p:spPr>
          <a:xfrm>
            <a:off x="797509" y="6653066"/>
            <a:ext cx="11409782" cy="2359469"/>
          </a:xfrm>
          <a:prstGeom prst="rect">
            <a:avLst/>
          </a:prstGeom>
        </p:spPr>
        <p:txBody>
          <a:bodyPr/>
          <a:lstStyle>
            <a:lvl1pPr algn="ctr">
              <a:defRPr sz="3400">
                <a:solidFill>
                  <a:srgbClr val="94E3FE"/>
                </a:solidFill>
              </a:defRPr>
            </a:lvl1pPr>
          </a:lstStyle>
          <a:p>
            <a:r>
              <a:t>The bearings consisted of soft wood on hard wood, plus grease between the wood hub and the axle, which becomes partially fluid by the friction heat and provides a dynamic support.</a:t>
            </a:r>
          </a:p>
        </p:txBody>
      </p:sp>
      <p:grpSp>
        <p:nvGrpSpPr>
          <p:cNvPr id="2006" name="sk-2017_04_article_main_desktop_2x.jpg"/>
          <p:cNvGrpSpPr/>
          <p:nvPr/>
        </p:nvGrpSpPr>
        <p:grpSpPr>
          <a:xfrm>
            <a:off x="1386926" y="618640"/>
            <a:ext cx="10230948" cy="5907699"/>
            <a:chOff x="0" y="0"/>
            <a:chExt cx="10230946" cy="5907698"/>
          </a:xfrm>
        </p:grpSpPr>
        <p:pic>
          <p:nvPicPr>
            <p:cNvPr id="2005" name="sk-2017_04_article_main_desktop_2x.jpg" descr="sk-2017_04_article_main_desktop_2x.jpg"/>
            <p:cNvPicPr>
              <a:picLocks noChangeAspect="1"/>
            </p:cNvPicPr>
            <p:nvPr/>
          </p:nvPicPr>
          <p:blipFill>
            <a:blip r:embed="rId2"/>
            <a:srcRect l="4389" r="4389"/>
            <a:stretch>
              <a:fillRect/>
            </a:stretch>
          </p:blipFill>
          <p:spPr>
            <a:xfrm>
              <a:off x="76200" y="63500"/>
              <a:ext cx="10091247" cy="5767999"/>
            </a:xfrm>
            <a:prstGeom prst="rect">
              <a:avLst/>
            </a:prstGeom>
            <a:ln>
              <a:noFill/>
            </a:ln>
            <a:effectLst/>
          </p:spPr>
        </p:pic>
        <p:pic>
          <p:nvPicPr>
            <p:cNvPr id="2004" name="sk-2017_04_article_main_desktop_2x.jpg" descr="sk-2017_04_article_main_desktop_2x.jpg"/>
            <p:cNvPicPr>
              <a:picLocks/>
            </p:cNvPicPr>
            <p:nvPr/>
          </p:nvPicPr>
          <p:blipFill>
            <a:blip r:embed="rId3"/>
            <a:stretch>
              <a:fillRect/>
            </a:stretch>
          </p:blipFill>
          <p:spPr>
            <a:xfrm>
              <a:off x="0" y="0"/>
              <a:ext cx="10230948" cy="5907699"/>
            </a:xfrm>
            <a:prstGeom prst="rect">
              <a:avLst/>
            </a:prstGeom>
            <a:effectLst/>
          </p:spPr>
        </p:pic>
      </p:grpSp>
    </p:spTree>
  </p:cSld>
  <p:clrMapOvr>
    <a:masterClrMapping/>
  </p:clrMapOvr>
  <p:transition spd="med"/>
</p:sld>
</file>

<file path=ppt/slides/slide3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10" name="proxy.duckduckgo.jpg"/>
          <p:cNvGrpSpPr/>
          <p:nvPr/>
        </p:nvGrpSpPr>
        <p:grpSpPr>
          <a:xfrm>
            <a:off x="610328" y="1774100"/>
            <a:ext cx="11784144" cy="6205400"/>
            <a:chOff x="0" y="0"/>
            <a:chExt cx="11784142" cy="6205398"/>
          </a:xfrm>
        </p:grpSpPr>
        <p:pic>
          <p:nvPicPr>
            <p:cNvPr id="2009" name="proxy.duckduckgo.jpg" descr="proxy.duckduckgo.jpg"/>
            <p:cNvPicPr>
              <a:picLocks noChangeAspect="1"/>
            </p:cNvPicPr>
            <p:nvPr/>
          </p:nvPicPr>
          <p:blipFill>
            <a:blip r:embed="rId2"/>
            <a:srcRect r="114"/>
            <a:stretch>
              <a:fillRect/>
            </a:stretch>
          </p:blipFill>
          <p:spPr>
            <a:xfrm>
              <a:off x="76200" y="63499"/>
              <a:ext cx="11644443" cy="6065700"/>
            </a:xfrm>
            <a:prstGeom prst="rect">
              <a:avLst/>
            </a:prstGeom>
            <a:ln>
              <a:noFill/>
            </a:ln>
            <a:effectLst/>
          </p:spPr>
        </p:pic>
        <p:pic>
          <p:nvPicPr>
            <p:cNvPr id="2008" name="proxy.duckduckgo.jpg" descr="proxy.duckduckgo.jpg"/>
            <p:cNvPicPr>
              <a:picLocks/>
            </p:cNvPicPr>
            <p:nvPr/>
          </p:nvPicPr>
          <p:blipFill>
            <a:blip r:embed="rId3"/>
            <a:stretch>
              <a:fillRect/>
            </a:stretch>
          </p:blipFill>
          <p:spPr>
            <a:xfrm>
              <a:off x="-1" y="0"/>
              <a:ext cx="11784144" cy="6205399"/>
            </a:xfrm>
            <a:prstGeom prst="rect">
              <a:avLst/>
            </a:prstGeom>
            <a:effectLst/>
          </p:spPr>
        </p:pic>
      </p:grpSp>
    </p:spTree>
  </p:cSld>
  <p:clrMapOvr>
    <a:masterClrMapping/>
  </p:clrMapOvr>
  <p:transition spd="med"/>
</p:sld>
</file>

<file path=ppt/slides/slide3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2" name="The spokes were “made from elastic wood that absorbs uniformly the loads transmitted by soil irregularity, so that the vibrations are damped by the wheel itself like the suspensions in modern cars.”"/>
          <p:cNvSpPr txBox="1">
            <a:spLocks noGrp="1"/>
          </p:cNvSpPr>
          <p:nvPr>
            <p:ph type="body" sz="half" idx="1"/>
          </p:nvPr>
        </p:nvSpPr>
        <p:spPr>
          <a:xfrm>
            <a:off x="797509" y="6830866"/>
            <a:ext cx="11409782" cy="2376634"/>
          </a:xfrm>
          <a:prstGeom prst="rect">
            <a:avLst/>
          </a:prstGeom>
        </p:spPr>
        <p:txBody>
          <a:bodyPr/>
          <a:lstStyle>
            <a:lvl1pPr algn="ctr">
              <a:defRPr sz="3400">
                <a:solidFill>
                  <a:srgbClr val="94E3FE"/>
                </a:solidFill>
              </a:defRPr>
            </a:lvl1pPr>
          </a:lstStyle>
          <a:p>
            <a:r>
              <a:t>The spokes were “made from elastic wood that absorbs uniformly the loads transmitted by soil irregularity, so that the vibrations are damped by the wheel itself like the suspensions in modern cars.”</a:t>
            </a:r>
          </a:p>
        </p:txBody>
      </p:sp>
      <p:grpSp>
        <p:nvGrpSpPr>
          <p:cNvPr id="2015" name="sk-2017_04_article_main_desktop_2x.jpg"/>
          <p:cNvGrpSpPr/>
          <p:nvPr/>
        </p:nvGrpSpPr>
        <p:grpSpPr>
          <a:xfrm>
            <a:off x="1204366" y="567840"/>
            <a:ext cx="10596068" cy="6116397"/>
            <a:chOff x="0" y="0"/>
            <a:chExt cx="10596067" cy="6116396"/>
          </a:xfrm>
        </p:grpSpPr>
        <p:pic>
          <p:nvPicPr>
            <p:cNvPr id="2014" name="sk-2017_04_article_main_desktop_2x.jpg" descr="sk-2017_04_article_main_desktop_2x.jpg"/>
            <p:cNvPicPr>
              <a:picLocks noChangeAspect="1"/>
            </p:cNvPicPr>
            <p:nvPr/>
          </p:nvPicPr>
          <p:blipFill>
            <a:blip r:embed="rId2"/>
            <a:srcRect l="4389" r="4389"/>
            <a:stretch>
              <a:fillRect/>
            </a:stretch>
          </p:blipFill>
          <p:spPr>
            <a:xfrm>
              <a:off x="76200" y="63500"/>
              <a:ext cx="10456368" cy="5976697"/>
            </a:xfrm>
            <a:prstGeom prst="rect">
              <a:avLst/>
            </a:prstGeom>
            <a:ln>
              <a:noFill/>
            </a:ln>
            <a:effectLst/>
          </p:spPr>
        </p:pic>
        <p:pic>
          <p:nvPicPr>
            <p:cNvPr id="2013" name="sk-2017_04_article_main_desktop_2x.jpg" descr="sk-2017_04_article_main_desktop_2x.jpg"/>
            <p:cNvPicPr>
              <a:picLocks/>
            </p:cNvPicPr>
            <p:nvPr/>
          </p:nvPicPr>
          <p:blipFill>
            <a:blip r:embed="rId3"/>
            <a:stretch>
              <a:fillRect/>
            </a:stretch>
          </p:blipFill>
          <p:spPr>
            <a:xfrm>
              <a:off x="-1" y="-1"/>
              <a:ext cx="10596069" cy="6116397"/>
            </a:xfrm>
            <a:prstGeom prst="rect">
              <a:avLst/>
            </a:prstGeom>
            <a:effectLst/>
          </p:spPr>
        </p:pic>
      </p:grpSp>
    </p:spTree>
  </p:cSld>
  <p:clrMapOvr>
    <a:masterClrMapping/>
  </p:clrMapOvr>
  <p:transition spd="med"/>
</p:sld>
</file>

<file path=ppt/slides/slide3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 name="A wheel could be changed in one minute."/>
          <p:cNvSpPr txBox="1">
            <a:spLocks noGrp="1"/>
          </p:cNvSpPr>
          <p:nvPr>
            <p:ph type="body" sz="quarter" idx="1"/>
          </p:nvPr>
        </p:nvSpPr>
        <p:spPr>
          <a:xfrm>
            <a:off x="797509" y="7745266"/>
            <a:ext cx="11409782" cy="1767034"/>
          </a:xfrm>
          <a:prstGeom prst="rect">
            <a:avLst/>
          </a:prstGeom>
        </p:spPr>
        <p:txBody>
          <a:bodyPr/>
          <a:lstStyle>
            <a:lvl1pPr algn="ctr">
              <a:defRPr sz="3400">
                <a:solidFill>
                  <a:srgbClr val="94E3FE"/>
                </a:solidFill>
              </a:defRPr>
            </a:lvl1pPr>
          </a:lstStyle>
          <a:p>
            <a:r>
              <a:t>A wheel could be changed in one minute.</a:t>
            </a:r>
          </a:p>
        </p:txBody>
      </p:sp>
      <p:grpSp>
        <p:nvGrpSpPr>
          <p:cNvPr id="2020" name="sk-2017_04_article_main_desktop_2x.jpg"/>
          <p:cNvGrpSpPr/>
          <p:nvPr/>
        </p:nvGrpSpPr>
        <p:grpSpPr>
          <a:xfrm>
            <a:off x="621535" y="745640"/>
            <a:ext cx="11761731" cy="6782671"/>
            <a:chOff x="0" y="0"/>
            <a:chExt cx="11761730" cy="6782670"/>
          </a:xfrm>
        </p:grpSpPr>
        <p:pic>
          <p:nvPicPr>
            <p:cNvPr id="2019" name="sk-2017_04_article_main_desktop_2x.jpg" descr="sk-2017_04_article_main_desktop_2x.jpg"/>
            <p:cNvPicPr>
              <a:picLocks noChangeAspect="1"/>
            </p:cNvPicPr>
            <p:nvPr/>
          </p:nvPicPr>
          <p:blipFill>
            <a:blip r:embed="rId2"/>
            <a:srcRect l="4389" r="4389"/>
            <a:stretch>
              <a:fillRect/>
            </a:stretch>
          </p:blipFill>
          <p:spPr>
            <a:xfrm>
              <a:off x="76200" y="63500"/>
              <a:ext cx="11622031" cy="6642971"/>
            </a:xfrm>
            <a:prstGeom prst="rect">
              <a:avLst/>
            </a:prstGeom>
            <a:ln>
              <a:noFill/>
            </a:ln>
            <a:effectLst/>
          </p:spPr>
        </p:pic>
        <p:pic>
          <p:nvPicPr>
            <p:cNvPr id="2018" name="sk-2017_04_article_main_desktop_2x.jpg" descr="sk-2017_04_article_main_desktop_2x.jpg"/>
            <p:cNvPicPr>
              <a:picLocks/>
            </p:cNvPicPr>
            <p:nvPr/>
          </p:nvPicPr>
          <p:blipFill>
            <a:blip r:embed="rId3"/>
            <a:stretch>
              <a:fillRect/>
            </a:stretch>
          </p:blipFill>
          <p:spPr>
            <a:xfrm>
              <a:off x="0" y="0"/>
              <a:ext cx="11761731" cy="6782671"/>
            </a:xfrm>
            <a:prstGeom prst="rect">
              <a:avLst/>
            </a:prstGeom>
            <a:effectLst/>
          </p:spPr>
        </p:pic>
      </p:grpSp>
    </p:spTree>
  </p:cSld>
  <p:clrMapOvr>
    <a:masterClrMapping/>
  </p:clrMapOvr>
  <p:transition spd="med"/>
</p:sld>
</file>

<file path=ppt/slides/slide3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2" name="The location of the axle at the back of the body and the D-bar provided a softer ride than those of Greek and Roman chariots that came later."/>
          <p:cNvSpPr txBox="1">
            <a:spLocks noGrp="1"/>
          </p:cNvSpPr>
          <p:nvPr>
            <p:ph type="body" sz="quarter" idx="1"/>
          </p:nvPr>
        </p:nvSpPr>
        <p:spPr>
          <a:xfrm>
            <a:off x="1202531" y="7567466"/>
            <a:ext cx="10599738" cy="1767034"/>
          </a:xfrm>
          <a:prstGeom prst="rect">
            <a:avLst/>
          </a:prstGeom>
        </p:spPr>
        <p:txBody>
          <a:bodyPr/>
          <a:lstStyle>
            <a:lvl1pPr algn="ctr">
              <a:defRPr sz="3400">
                <a:solidFill>
                  <a:srgbClr val="94E3FE"/>
                </a:solidFill>
              </a:defRPr>
            </a:lvl1pPr>
          </a:lstStyle>
          <a:p>
            <a:r>
              <a:t>The location of the axle at the back of the body and the D-bar provided a softer ride than those of Greek and Roman chariots that came later.</a:t>
            </a:r>
          </a:p>
        </p:txBody>
      </p:sp>
      <p:grpSp>
        <p:nvGrpSpPr>
          <p:cNvPr id="2025" name="sk-2017_04_article_main_desktop_2x.jpg"/>
          <p:cNvGrpSpPr/>
          <p:nvPr/>
        </p:nvGrpSpPr>
        <p:grpSpPr>
          <a:xfrm>
            <a:off x="621534" y="593240"/>
            <a:ext cx="11761732" cy="6782671"/>
            <a:chOff x="0" y="0"/>
            <a:chExt cx="11761730" cy="6782670"/>
          </a:xfrm>
        </p:grpSpPr>
        <p:pic>
          <p:nvPicPr>
            <p:cNvPr id="2024" name="sk-2017_04_article_main_desktop_2x.jpg" descr="sk-2017_04_article_main_desktop_2x.jpg"/>
            <p:cNvPicPr>
              <a:picLocks noChangeAspect="1"/>
            </p:cNvPicPr>
            <p:nvPr/>
          </p:nvPicPr>
          <p:blipFill>
            <a:blip r:embed="rId2"/>
            <a:srcRect l="2267" r="6511"/>
            <a:stretch>
              <a:fillRect/>
            </a:stretch>
          </p:blipFill>
          <p:spPr>
            <a:xfrm>
              <a:off x="76200" y="63500"/>
              <a:ext cx="11622031" cy="6642971"/>
            </a:xfrm>
            <a:prstGeom prst="rect">
              <a:avLst/>
            </a:prstGeom>
            <a:ln>
              <a:noFill/>
            </a:ln>
            <a:effectLst/>
          </p:spPr>
        </p:pic>
        <p:pic>
          <p:nvPicPr>
            <p:cNvPr id="2023" name="sk-2017_04_article_main_desktop_2x.jpg" descr="sk-2017_04_article_main_desktop_2x.jpg"/>
            <p:cNvPicPr>
              <a:picLocks/>
            </p:cNvPicPr>
            <p:nvPr/>
          </p:nvPicPr>
          <p:blipFill>
            <a:blip r:embed="rId3"/>
            <a:stretch>
              <a:fillRect/>
            </a:stretch>
          </p:blipFill>
          <p:spPr>
            <a:xfrm>
              <a:off x="0" y="0"/>
              <a:ext cx="11761731" cy="6782671"/>
            </a:xfrm>
            <a:prstGeom prst="rect">
              <a:avLst/>
            </a:prstGeom>
            <a:effectLst/>
          </p:spPr>
        </p:pic>
      </p:grpSp>
    </p:spTree>
  </p:cSld>
  <p:clrMapOvr>
    <a:masterClrMapping/>
  </p:clrMapOvr>
  <p:transition spd="med"/>
</p:sld>
</file>

<file path=ppt/slides/slide3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 name="“The Tut chariot is a marvel of optimized design.”"/>
          <p:cNvSpPr txBox="1">
            <a:spLocks noGrp="1"/>
          </p:cNvSpPr>
          <p:nvPr>
            <p:ph type="body" sz="quarter" idx="1"/>
          </p:nvPr>
        </p:nvSpPr>
        <p:spPr>
          <a:xfrm>
            <a:off x="1202531" y="7745266"/>
            <a:ext cx="10599738" cy="1767034"/>
          </a:xfrm>
          <a:prstGeom prst="rect">
            <a:avLst/>
          </a:prstGeom>
        </p:spPr>
        <p:txBody>
          <a:bodyPr/>
          <a:lstStyle>
            <a:lvl1pPr algn="ctr">
              <a:defRPr sz="3400">
                <a:solidFill>
                  <a:srgbClr val="94E3FE"/>
                </a:solidFill>
              </a:defRPr>
            </a:lvl1pPr>
          </a:lstStyle>
          <a:p>
            <a:r>
              <a:t>“The Tut chariot is a marvel of optimized design.”</a:t>
            </a:r>
          </a:p>
        </p:txBody>
      </p:sp>
      <p:grpSp>
        <p:nvGrpSpPr>
          <p:cNvPr id="2030" name="sk-2017_04_article_main_desktop_2x.jpg"/>
          <p:cNvGrpSpPr/>
          <p:nvPr/>
        </p:nvGrpSpPr>
        <p:grpSpPr>
          <a:xfrm>
            <a:off x="621535" y="745640"/>
            <a:ext cx="11761731" cy="6782671"/>
            <a:chOff x="0" y="0"/>
            <a:chExt cx="11761730" cy="6782670"/>
          </a:xfrm>
        </p:grpSpPr>
        <p:pic>
          <p:nvPicPr>
            <p:cNvPr id="2029" name="sk-2017_04_article_main_desktop_2x.jpg" descr="sk-2017_04_article_main_desktop_2x.jpg"/>
            <p:cNvPicPr>
              <a:picLocks noChangeAspect="1"/>
            </p:cNvPicPr>
            <p:nvPr/>
          </p:nvPicPr>
          <p:blipFill>
            <a:blip r:embed="rId2"/>
            <a:srcRect l="4389" r="4389"/>
            <a:stretch>
              <a:fillRect/>
            </a:stretch>
          </p:blipFill>
          <p:spPr>
            <a:xfrm>
              <a:off x="76200" y="63500"/>
              <a:ext cx="11622031" cy="6642971"/>
            </a:xfrm>
            <a:prstGeom prst="rect">
              <a:avLst/>
            </a:prstGeom>
            <a:ln>
              <a:noFill/>
            </a:ln>
            <a:effectLst/>
          </p:spPr>
        </p:pic>
        <p:pic>
          <p:nvPicPr>
            <p:cNvPr id="2028" name="sk-2017_04_article_main_desktop_2x.jpg" descr="sk-2017_04_article_main_desktop_2x.jpg"/>
            <p:cNvPicPr>
              <a:picLocks/>
            </p:cNvPicPr>
            <p:nvPr/>
          </p:nvPicPr>
          <p:blipFill>
            <a:blip r:embed="rId3"/>
            <a:stretch>
              <a:fillRect/>
            </a:stretch>
          </p:blipFill>
          <p:spPr>
            <a:xfrm>
              <a:off x="0" y="0"/>
              <a:ext cx="11761731" cy="6782671"/>
            </a:xfrm>
            <a:prstGeom prst="rect">
              <a:avLst/>
            </a:prstGeom>
            <a:effectLst/>
          </p:spPr>
        </p:pic>
      </p:grpSp>
    </p:spTree>
  </p:cSld>
  <p:clrMapOvr>
    <a:masterClrMapping/>
  </p:clrMapOvr>
  <p:transition spd="med"/>
</p:sld>
</file>

<file path=ppt/slides/slide3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32" name="Image" descr="Image"/>
          <p:cNvPicPr>
            <a:picLocks noGrp="1"/>
          </p:cNvPicPr>
          <p:nvPr>
            <p:ph type="pic" idx="21"/>
          </p:nvPr>
        </p:nvPicPr>
        <p:blipFill>
          <a:blip r:embed="rId2"/>
          <a:stretch>
            <a:fillRect/>
          </a:stretch>
        </p:blipFill>
        <p:spPr>
          <a:xfrm>
            <a:off x="6794499" y="1557665"/>
            <a:ext cx="5247529" cy="6108442"/>
          </a:xfrm>
          <a:prstGeom prst="rect">
            <a:avLst/>
          </a:prstGeom>
        </p:spPr>
      </p:pic>
      <p:sp>
        <p:nvSpPr>
          <p:cNvPr id="2033" name="Egypt and Slavery"/>
          <p:cNvSpPr txBox="1">
            <a:spLocks noGrp="1"/>
          </p:cNvSpPr>
          <p:nvPr>
            <p:ph type="title"/>
          </p:nvPr>
        </p:nvSpPr>
        <p:spPr>
          <a:xfrm>
            <a:off x="838200" y="762000"/>
            <a:ext cx="5956300" cy="2870200"/>
          </a:xfrm>
          <a:prstGeom prst="rect">
            <a:avLst/>
          </a:prstGeom>
        </p:spPr>
        <p:txBody>
          <a:bodyPr/>
          <a:lstStyle>
            <a:lvl1pPr>
              <a:defRPr sz="6400"/>
            </a:lvl1pPr>
          </a:lstStyle>
          <a:p>
            <a:r>
              <a:t>Egypt and Slavery</a:t>
            </a:r>
          </a:p>
        </p:txBody>
      </p:sp>
    </p:spTree>
  </p:cSld>
  <p:clrMapOvr>
    <a:masterClrMapping/>
  </p:clrMapOvr>
  <p:transition spd="med"/>
</p:sld>
</file>

<file path=ppt/slides/slide3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5" name="Like other ancient nations, Egypt practiced slavery on a massive scale."/>
          <p:cNvSpPr txBox="1">
            <a:spLocks noGrp="1"/>
          </p:cNvSpPr>
          <p:nvPr>
            <p:ph type="body" sz="quarter" idx="1"/>
          </p:nvPr>
        </p:nvSpPr>
        <p:spPr>
          <a:xfrm>
            <a:off x="1218432" y="965200"/>
            <a:ext cx="3754684" cy="4973142"/>
          </a:xfrm>
          <a:prstGeom prst="rect">
            <a:avLst/>
          </a:prstGeom>
        </p:spPr>
        <p:txBody>
          <a:bodyPr/>
          <a:lstStyle>
            <a:lvl1pPr>
              <a:defRPr sz="3400">
                <a:solidFill>
                  <a:srgbClr val="94E3FE"/>
                </a:solidFill>
              </a:defRPr>
            </a:lvl1pPr>
          </a:lstStyle>
          <a:p>
            <a:r>
              <a:t>Like other ancient nations, Egypt practiced slavery on a massive scale.</a:t>
            </a:r>
          </a:p>
        </p:txBody>
      </p:sp>
      <p:grpSp>
        <p:nvGrpSpPr>
          <p:cNvPr id="2038" name="Image"/>
          <p:cNvGrpSpPr/>
          <p:nvPr/>
        </p:nvGrpSpPr>
        <p:grpSpPr>
          <a:xfrm>
            <a:off x="5200869" y="965200"/>
            <a:ext cx="7029232" cy="6323651"/>
            <a:chOff x="0" y="0"/>
            <a:chExt cx="7029230" cy="6323650"/>
          </a:xfrm>
        </p:grpSpPr>
        <p:pic>
          <p:nvPicPr>
            <p:cNvPr id="2037" name="Image" descr="Image"/>
            <p:cNvPicPr>
              <a:picLocks noChangeAspect="1"/>
            </p:cNvPicPr>
            <p:nvPr/>
          </p:nvPicPr>
          <p:blipFill>
            <a:blip r:embed="rId2"/>
            <a:srcRect l="4675" r="30020"/>
            <a:stretch>
              <a:fillRect/>
            </a:stretch>
          </p:blipFill>
          <p:spPr>
            <a:xfrm>
              <a:off x="76200" y="63500"/>
              <a:ext cx="6889531" cy="5952936"/>
            </a:xfrm>
            <a:prstGeom prst="rect">
              <a:avLst/>
            </a:prstGeom>
            <a:ln>
              <a:noFill/>
            </a:ln>
            <a:effectLst/>
          </p:spPr>
        </p:pic>
        <p:pic>
          <p:nvPicPr>
            <p:cNvPr id="2036" name="Image" descr="Image"/>
            <p:cNvPicPr>
              <a:picLocks/>
            </p:cNvPicPr>
            <p:nvPr/>
          </p:nvPicPr>
          <p:blipFill>
            <a:blip r:embed="rId3"/>
            <a:stretch>
              <a:fillRect/>
            </a:stretch>
          </p:blipFill>
          <p:spPr>
            <a:xfrm>
              <a:off x="-1" y="0"/>
              <a:ext cx="7029232" cy="6323651"/>
            </a:xfrm>
            <a:prstGeom prst="rect">
              <a:avLst/>
            </a:prstGeom>
            <a:effectLst/>
          </p:spPr>
        </p:pic>
      </p:grpSp>
    </p:spTree>
  </p:cSld>
  <p:clrMapOvr>
    <a:masterClrMapping/>
  </p:clrMapOvr>
  <p:transition spd="med"/>
</p:sld>
</file>

<file path=ppt/slides/slide3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0" name="Image" descr="Image"/>
          <p:cNvPicPr>
            <a:picLocks noGrp="1"/>
          </p:cNvPicPr>
          <p:nvPr>
            <p:ph type="pic" idx="21"/>
          </p:nvPr>
        </p:nvPicPr>
        <p:blipFill>
          <a:blip r:embed="rId2"/>
          <a:stretch>
            <a:fillRect/>
          </a:stretch>
        </p:blipFill>
        <p:spPr>
          <a:xfrm>
            <a:off x="5200869" y="965199"/>
            <a:ext cx="7029231" cy="6323652"/>
          </a:xfrm>
          <a:prstGeom prst="rect">
            <a:avLst/>
          </a:prstGeom>
        </p:spPr>
      </p:pic>
      <p:sp>
        <p:nvSpPr>
          <p:cNvPr id="2041" name="Tour guides and museums in Egypt claim that the pharaohs didn’t use slave labor to build the pyramids. The people were paid and well cared for, they say."/>
          <p:cNvSpPr txBox="1">
            <a:spLocks noGrp="1"/>
          </p:cNvSpPr>
          <p:nvPr>
            <p:ph type="body" sz="half" idx="1"/>
          </p:nvPr>
        </p:nvSpPr>
        <p:spPr>
          <a:xfrm>
            <a:off x="1092200" y="965200"/>
            <a:ext cx="3476427" cy="8547100"/>
          </a:xfrm>
          <a:prstGeom prst="rect">
            <a:avLst/>
          </a:prstGeom>
        </p:spPr>
        <p:txBody>
          <a:bodyPr/>
          <a:lstStyle>
            <a:lvl1pPr>
              <a:defRPr sz="3400">
                <a:solidFill>
                  <a:srgbClr val="94E3FE"/>
                </a:solidFill>
              </a:defRPr>
            </a:lvl1pPr>
          </a:lstStyle>
          <a:p>
            <a:r>
              <a:t>Tour guides and museums in Egypt claim that the pharaohs didn’t use slave labor to build the pyramids. The people were paid and well cared for, they say. </a:t>
            </a:r>
          </a:p>
        </p:txBody>
      </p:sp>
    </p:spTree>
  </p:cSld>
  <p:clrMapOvr>
    <a:masterClrMapping/>
  </p:clrMapOvr>
  <p:transition spd="med"/>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9" name="For more about this see “Israel, Egypt, and Archaeology” at www.wayoflife.org"/>
          <p:cNvSpPr txBox="1">
            <a:spLocks noGrp="1"/>
          </p:cNvSpPr>
          <p:nvPr>
            <p:ph type="body" sz="half" idx="1"/>
          </p:nvPr>
        </p:nvSpPr>
        <p:spPr>
          <a:xfrm>
            <a:off x="1071463" y="1549400"/>
            <a:ext cx="5430937" cy="8030766"/>
          </a:xfrm>
          <a:prstGeom prst="rect">
            <a:avLst/>
          </a:prstGeom>
        </p:spPr>
        <p:txBody>
          <a:bodyPr/>
          <a:lstStyle/>
          <a:p>
            <a:pPr>
              <a:defRPr sz="3400">
                <a:solidFill>
                  <a:srgbClr val="94E3FE"/>
                </a:solidFill>
              </a:defRPr>
            </a:pPr>
            <a:r>
              <a:t>For more about this see “Israel, Egypt, and Archaeology” at </a:t>
            </a:r>
            <a:r>
              <a:rPr lang="en-US">
                <a:solidFill>
                  <a:schemeClr val="accent1">
                    <a:lumMod val="20000"/>
                    <a:lumOff val="80000"/>
                  </a:schemeClr>
                </a:solidFill>
              </a:rPr>
              <a:t>www.wayoflife.org</a:t>
            </a:r>
            <a:endParaRPr lang="en-US">
              <a:solidFill>
                <a:schemeClr val="accent1">
                  <a:lumMod val="20000"/>
                  <a:lumOff val="80000"/>
                </a:schemeClr>
              </a:solidFill>
              <a:hlinkClick r:id="rId2">
                <a:extLst>
                  <a:ext uri="{A12FA001-AC4F-418D-AE19-62706E023703}">
                    <ahyp:hlinkClr xmlns:ahyp="http://schemas.microsoft.com/office/drawing/2018/hyperlinkcolor" val="tx"/>
                  </a:ext>
                </a:extLst>
              </a:hlinkClick>
            </a:endParaRPr>
          </a:p>
          <a:p>
            <a:pPr>
              <a:defRPr sz="3400">
                <a:solidFill>
                  <a:srgbClr val="94E3FE"/>
                </a:solidFill>
              </a:defRPr>
            </a:pPr>
            <a:endParaRPr u="sng">
              <a:hlinkClick r:id="rId2"/>
            </a:endParaRPr>
          </a:p>
        </p:txBody>
      </p:sp>
      <p:grpSp>
        <p:nvGrpSpPr>
          <p:cNvPr id="482" name="Picture 002.png"/>
          <p:cNvGrpSpPr/>
          <p:nvPr/>
        </p:nvGrpSpPr>
        <p:grpSpPr>
          <a:xfrm>
            <a:off x="7023505" y="1549400"/>
            <a:ext cx="5125925" cy="6654800"/>
            <a:chOff x="0" y="0"/>
            <a:chExt cx="5125923" cy="6654800"/>
          </a:xfrm>
        </p:grpSpPr>
        <p:pic>
          <p:nvPicPr>
            <p:cNvPr id="481" name="Picture 002.png" descr="Picture 002.png"/>
            <p:cNvPicPr>
              <a:picLocks noChangeAspect="1"/>
            </p:cNvPicPr>
            <p:nvPr/>
          </p:nvPicPr>
          <p:blipFill>
            <a:blip r:embed="rId3"/>
            <a:srcRect l="5116" r="5116"/>
            <a:stretch>
              <a:fillRect/>
            </a:stretch>
          </p:blipFill>
          <p:spPr>
            <a:xfrm>
              <a:off x="76200" y="63500"/>
              <a:ext cx="4986224" cy="6515100"/>
            </a:xfrm>
            <a:prstGeom prst="rect">
              <a:avLst/>
            </a:prstGeom>
            <a:ln>
              <a:noFill/>
            </a:ln>
            <a:effectLst/>
          </p:spPr>
        </p:pic>
        <p:pic>
          <p:nvPicPr>
            <p:cNvPr id="480" name="Picture 002.png" descr="Picture 002.png"/>
            <p:cNvPicPr>
              <a:picLocks/>
            </p:cNvPicPr>
            <p:nvPr/>
          </p:nvPicPr>
          <p:blipFill>
            <a:blip r:embed="rId4"/>
            <a:stretch>
              <a:fillRect/>
            </a:stretch>
          </p:blipFill>
          <p:spPr>
            <a:xfrm>
              <a:off x="0" y="0"/>
              <a:ext cx="5125924" cy="6654800"/>
            </a:xfrm>
            <a:prstGeom prst="rect">
              <a:avLst/>
            </a:prstGeom>
            <a:effectLst/>
          </p:spPr>
        </p:pic>
      </p:grpSp>
    </p:spTree>
  </p:cSld>
  <p:clrMapOvr>
    <a:masterClrMapping/>
  </p:clrMapOvr>
  <p:transition spd="med"/>
</p:sld>
</file>

<file path=ppt/slides/slide3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3" name="Image" descr="Image"/>
          <p:cNvPicPr>
            <a:picLocks noGrp="1"/>
          </p:cNvPicPr>
          <p:nvPr>
            <p:ph type="pic" idx="21"/>
          </p:nvPr>
        </p:nvPicPr>
        <p:blipFill>
          <a:blip r:embed="rId2"/>
          <a:stretch>
            <a:fillRect/>
          </a:stretch>
        </p:blipFill>
        <p:spPr>
          <a:xfrm>
            <a:off x="7556500" y="965199"/>
            <a:ext cx="4521201" cy="4072478"/>
          </a:xfrm>
          <a:prstGeom prst="rect">
            <a:avLst/>
          </a:prstGeom>
        </p:spPr>
      </p:pic>
      <p:sp>
        <p:nvSpPr>
          <p:cNvPr id="2044" name="But even secular authorities acknowledge that the pyramids were not built by volunteers.…"/>
          <p:cNvSpPr txBox="1">
            <a:spLocks noGrp="1"/>
          </p:cNvSpPr>
          <p:nvPr>
            <p:ph type="body" sz="half" idx="1"/>
          </p:nvPr>
        </p:nvSpPr>
        <p:spPr>
          <a:xfrm>
            <a:off x="1066800" y="888007"/>
            <a:ext cx="6159500" cy="8137626"/>
          </a:xfrm>
          <a:prstGeom prst="rect">
            <a:avLst/>
          </a:prstGeom>
        </p:spPr>
        <p:txBody>
          <a:bodyPr/>
          <a:lstStyle/>
          <a:p>
            <a:pPr>
              <a:defRPr sz="3400">
                <a:solidFill>
                  <a:srgbClr val="94E3FE"/>
                </a:solidFill>
              </a:defRPr>
            </a:pPr>
            <a:r>
              <a:t>But even secular authorities acknowledge that the pyramids were not built by volunteers. </a:t>
            </a:r>
          </a:p>
          <a:p>
            <a:pPr>
              <a:defRPr sz="3400">
                <a:solidFill>
                  <a:srgbClr val="94E3FE"/>
                </a:solidFill>
              </a:defRPr>
            </a:pPr>
            <a:endParaRPr/>
          </a:p>
          <a:p>
            <a:pPr>
              <a:defRPr sz="3400">
                <a:solidFill>
                  <a:srgbClr val="94E3FE"/>
                </a:solidFill>
              </a:defRPr>
            </a:pPr>
            <a:r>
              <a:t>“During and after the annual flood of the Nile, the population were subject to COMPULSORY LABOUR on state projects such as building and maintenance of the irrigation system” (Oriental Institute, University of Chicago).</a:t>
            </a:r>
          </a:p>
        </p:txBody>
      </p:sp>
    </p:spTree>
  </p:cSld>
  <p:clrMapOvr>
    <a:masterClrMapping/>
  </p:clrMapOvr>
  <p:transition spd="med"/>
</p:sld>
</file>

<file path=ppt/slides/slide3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6" name="“Compulsory labor” is slavery!"/>
          <p:cNvSpPr txBox="1">
            <a:spLocks noGrp="1"/>
          </p:cNvSpPr>
          <p:nvPr>
            <p:ph type="body" sz="quarter" idx="1"/>
          </p:nvPr>
        </p:nvSpPr>
        <p:spPr>
          <a:xfrm>
            <a:off x="1338500" y="7493000"/>
            <a:ext cx="10327800" cy="1331119"/>
          </a:xfrm>
          <a:prstGeom prst="rect">
            <a:avLst/>
          </a:prstGeom>
        </p:spPr>
        <p:txBody>
          <a:bodyPr/>
          <a:lstStyle>
            <a:lvl1pPr algn="ctr">
              <a:defRPr sz="3400">
                <a:solidFill>
                  <a:srgbClr val="94E3FE"/>
                </a:solidFill>
              </a:defRPr>
            </a:lvl1pPr>
          </a:lstStyle>
          <a:p>
            <a:r>
              <a:t>“Compulsory labor” is slavery!</a:t>
            </a:r>
          </a:p>
        </p:txBody>
      </p:sp>
      <p:grpSp>
        <p:nvGrpSpPr>
          <p:cNvPr id="2049" name="proxy.duckduckgo.jpg"/>
          <p:cNvGrpSpPr/>
          <p:nvPr/>
        </p:nvGrpSpPr>
        <p:grpSpPr>
          <a:xfrm>
            <a:off x="1950047" y="711200"/>
            <a:ext cx="9104706" cy="6485068"/>
            <a:chOff x="0" y="0"/>
            <a:chExt cx="9104704" cy="6485066"/>
          </a:xfrm>
        </p:grpSpPr>
        <p:pic>
          <p:nvPicPr>
            <p:cNvPr id="2048" name="proxy.duckduckgo.jpg" descr="proxy.duckduckgo.jpg"/>
            <p:cNvPicPr>
              <a:picLocks noChangeAspect="1"/>
            </p:cNvPicPr>
            <p:nvPr/>
          </p:nvPicPr>
          <p:blipFill>
            <a:blip r:embed="rId2"/>
            <a:srcRect l="4118" b="10885"/>
            <a:stretch>
              <a:fillRect/>
            </a:stretch>
          </p:blipFill>
          <p:spPr>
            <a:xfrm>
              <a:off x="76200" y="63500"/>
              <a:ext cx="8965005" cy="6345367"/>
            </a:xfrm>
            <a:prstGeom prst="rect">
              <a:avLst/>
            </a:prstGeom>
            <a:ln>
              <a:noFill/>
            </a:ln>
            <a:effectLst/>
          </p:spPr>
        </p:pic>
        <p:pic>
          <p:nvPicPr>
            <p:cNvPr id="2047" name="proxy.duckduckgo.jpg" descr="proxy.duckduckgo.jpg"/>
            <p:cNvPicPr>
              <a:picLocks/>
            </p:cNvPicPr>
            <p:nvPr/>
          </p:nvPicPr>
          <p:blipFill>
            <a:blip r:embed="rId3"/>
            <a:stretch>
              <a:fillRect/>
            </a:stretch>
          </p:blipFill>
          <p:spPr>
            <a:xfrm>
              <a:off x="0" y="0"/>
              <a:ext cx="9104705" cy="6485068"/>
            </a:xfrm>
            <a:prstGeom prst="rect">
              <a:avLst/>
            </a:prstGeom>
            <a:effectLst/>
          </p:spPr>
        </p:pic>
      </p:grpSp>
    </p:spTree>
  </p:cSld>
  <p:clrMapOvr>
    <a:masterClrMapping/>
  </p:clrMapOvr>
  <p:transition spd="med"/>
</p:sld>
</file>

<file path=ppt/slides/slide3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The Bible, the only perfect record of ancient history, documents the fact that the pharaohs used pure slave labor to build large construction projects and that these slaves were treated harshly (Exodus 1:11-14)."/>
          <p:cNvSpPr txBox="1">
            <a:spLocks noGrp="1"/>
          </p:cNvSpPr>
          <p:nvPr>
            <p:ph type="body" sz="half" idx="1"/>
          </p:nvPr>
        </p:nvSpPr>
        <p:spPr>
          <a:xfrm>
            <a:off x="1092200" y="965200"/>
            <a:ext cx="4422478" cy="7823200"/>
          </a:xfrm>
          <a:prstGeom prst="rect">
            <a:avLst/>
          </a:prstGeom>
        </p:spPr>
        <p:txBody>
          <a:bodyPr/>
          <a:lstStyle>
            <a:lvl1pPr>
              <a:defRPr sz="3400">
                <a:solidFill>
                  <a:srgbClr val="94E3FE"/>
                </a:solidFill>
              </a:defRPr>
            </a:lvl1pPr>
          </a:lstStyle>
          <a:p>
            <a:r>
              <a:t>The Bible, the only perfect record of ancient history, documents the fact that the pharaohs used pure slave labor to build large construction projects and that these slaves were treated harshly (Exodus 1:11-14). </a:t>
            </a:r>
          </a:p>
        </p:txBody>
      </p:sp>
      <p:grpSp>
        <p:nvGrpSpPr>
          <p:cNvPr id="2054" name="proxy.duckduckgo.jpg"/>
          <p:cNvGrpSpPr/>
          <p:nvPr/>
        </p:nvGrpSpPr>
        <p:grpSpPr>
          <a:xfrm>
            <a:off x="5871602" y="965199"/>
            <a:ext cx="5843551" cy="4176846"/>
            <a:chOff x="0" y="0"/>
            <a:chExt cx="5843549" cy="4176844"/>
          </a:xfrm>
        </p:grpSpPr>
        <p:pic>
          <p:nvPicPr>
            <p:cNvPr id="2053" name="proxy.duckduckgo.jpg" descr="proxy.duckduckgo.jpg"/>
            <p:cNvPicPr>
              <a:picLocks noChangeAspect="1"/>
            </p:cNvPicPr>
            <p:nvPr/>
          </p:nvPicPr>
          <p:blipFill>
            <a:blip r:embed="rId2"/>
            <a:srcRect l="4118" b="10885"/>
            <a:stretch>
              <a:fillRect/>
            </a:stretch>
          </p:blipFill>
          <p:spPr>
            <a:xfrm>
              <a:off x="76199" y="63500"/>
              <a:ext cx="5703851" cy="4037145"/>
            </a:xfrm>
            <a:prstGeom prst="rect">
              <a:avLst/>
            </a:prstGeom>
            <a:ln>
              <a:noFill/>
            </a:ln>
            <a:effectLst/>
          </p:spPr>
        </p:pic>
        <p:pic>
          <p:nvPicPr>
            <p:cNvPr id="2052" name="proxy.duckduckgo.jpg" descr="proxy.duckduckgo.jpg"/>
            <p:cNvPicPr>
              <a:picLocks/>
            </p:cNvPicPr>
            <p:nvPr/>
          </p:nvPicPr>
          <p:blipFill>
            <a:blip r:embed="rId3"/>
            <a:stretch>
              <a:fillRect/>
            </a:stretch>
          </p:blipFill>
          <p:spPr>
            <a:xfrm>
              <a:off x="0" y="0"/>
              <a:ext cx="5843550" cy="4176845"/>
            </a:xfrm>
            <a:prstGeom prst="rect">
              <a:avLst/>
            </a:prstGeom>
            <a:effectLst/>
          </p:spPr>
        </p:pic>
      </p:grpSp>
    </p:spTree>
  </p:cSld>
  <p:clrMapOvr>
    <a:masterClrMapping/>
  </p:clrMapOvr>
  <p:transition spd="med"/>
</p:sld>
</file>

<file path=ppt/slides/slide3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6" name="“Therefore they did set over them taskmasters to afflict them with their burdens. And they built for Pharaoh treasure cities, Pithom and Raamses. … And the Egyptians made the children of Israel to serve with rigour: And they made their lives bitter with "/>
          <p:cNvSpPr txBox="1">
            <a:spLocks noGrp="1"/>
          </p:cNvSpPr>
          <p:nvPr>
            <p:ph type="body" idx="1"/>
          </p:nvPr>
        </p:nvSpPr>
        <p:spPr>
          <a:xfrm>
            <a:off x="863600" y="965200"/>
            <a:ext cx="6595666" cy="8117384"/>
          </a:xfrm>
          <a:prstGeom prst="rect">
            <a:avLst/>
          </a:prstGeom>
        </p:spPr>
        <p:txBody>
          <a:bodyPr/>
          <a:lstStyle/>
          <a:p>
            <a:pPr>
              <a:defRPr sz="3400">
                <a:solidFill>
                  <a:srgbClr val="FFFFFF"/>
                </a:solidFill>
              </a:defRPr>
            </a:pPr>
            <a:r>
              <a:t>“Therefore they did set over them taskmasters to afflict them with their burdens. And they built for Pharaoh treasure cities, Pithom and Raamses. … And the Egyptians made the children of Israel to serve with rigour: And they made their lives bitter with hard bondage, in morter, and in brick, and in all manner of service in the field: all their service, wherein they made them serve, </a:t>
            </a:r>
            <a:r>
              <a:rPr i="1"/>
              <a:t>was</a:t>
            </a:r>
            <a:r>
              <a:t> with rigour” (Exodus 1:11-14).</a:t>
            </a:r>
          </a:p>
        </p:txBody>
      </p:sp>
      <p:grpSp>
        <p:nvGrpSpPr>
          <p:cNvPr id="2059" name="proxy.duckduckgo.jpg"/>
          <p:cNvGrpSpPr/>
          <p:nvPr/>
        </p:nvGrpSpPr>
        <p:grpSpPr>
          <a:xfrm>
            <a:off x="7459265" y="965200"/>
            <a:ext cx="4473762" cy="3207319"/>
            <a:chOff x="0" y="0"/>
            <a:chExt cx="4473761" cy="3207317"/>
          </a:xfrm>
        </p:grpSpPr>
        <p:pic>
          <p:nvPicPr>
            <p:cNvPr id="2058" name="proxy.duckduckgo.jpg" descr="proxy.duckduckgo.jpg"/>
            <p:cNvPicPr>
              <a:picLocks noChangeAspect="1"/>
            </p:cNvPicPr>
            <p:nvPr/>
          </p:nvPicPr>
          <p:blipFill>
            <a:blip r:embed="rId2"/>
            <a:srcRect l="4118" b="10885"/>
            <a:stretch>
              <a:fillRect/>
            </a:stretch>
          </p:blipFill>
          <p:spPr>
            <a:xfrm>
              <a:off x="76200" y="63500"/>
              <a:ext cx="4334062" cy="3067618"/>
            </a:xfrm>
            <a:prstGeom prst="rect">
              <a:avLst/>
            </a:prstGeom>
            <a:ln>
              <a:noFill/>
            </a:ln>
            <a:effectLst/>
          </p:spPr>
        </p:pic>
        <p:pic>
          <p:nvPicPr>
            <p:cNvPr id="2057" name="proxy.duckduckgo.jpg" descr="proxy.duckduckgo.jpg"/>
            <p:cNvPicPr>
              <a:picLocks/>
            </p:cNvPicPr>
            <p:nvPr/>
          </p:nvPicPr>
          <p:blipFill>
            <a:blip r:embed="rId3"/>
            <a:stretch>
              <a:fillRect/>
            </a:stretch>
          </p:blipFill>
          <p:spPr>
            <a:xfrm>
              <a:off x="-1" y="0"/>
              <a:ext cx="4473763" cy="3207319"/>
            </a:xfrm>
            <a:prstGeom prst="rect">
              <a:avLst/>
            </a:prstGeom>
            <a:effectLst/>
          </p:spPr>
        </p:pic>
      </p:grpSp>
    </p:spTree>
  </p:cSld>
  <p:clrMapOvr>
    <a:masterClrMapping/>
  </p:clrMapOvr>
  <p:transition spd="med"/>
</p:sld>
</file>

<file path=ppt/slides/slide3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61" name="proxy.duckduckgo.jpeg" descr="proxy.duckduckgo.jpeg"/>
          <p:cNvPicPr>
            <a:picLocks noGrp="1"/>
          </p:cNvPicPr>
          <p:nvPr>
            <p:ph type="pic" idx="21"/>
          </p:nvPr>
        </p:nvPicPr>
        <p:blipFill>
          <a:blip r:embed="rId2"/>
          <a:stretch>
            <a:fillRect/>
          </a:stretch>
        </p:blipFill>
        <p:spPr>
          <a:xfrm>
            <a:off x="7341595" y="1076225"/>
            <a:ext cx="4476454" cy="7626550"/>
          </a:xfrm>
          <a:prstGeom prst="rect">
            <a:avLst/>
          </a:prstGeom>
        </p:spPr>
      </p:pic>
      <p:sp>
        <p:nvSpPr>
          <p:cNvPr id="2062" name="The Israelites were not the only people who were enslaved by Egypt.…"/>
          <p:cNvSpPr txBox="1">
            <a:spLocks noGrp="1"/>
          </p:cNvSpPr>
          <p:nvPr>
            <p:ph type="body" sz="half" idx="1"/>
          </p:nvPr>
        </p:nvSpPr>
        <p:spPr>
          <a:xfrm>
            <a:off x="1092200" y="965200"/>
            <a:ext cx="5562600" cy="7823200"/>
          </a:xfrm>
          <a:prstGeom prst="rect">
            <a:avLst/>
          </a:prstGeom>
        </p:spPr>
        <p:txBody>
          <a:bodyPr/>
          <a:lstStyle/>
          <a:p>
            <a:pPr>
              <a:defRPr sz="3400">
                <a:solidFill>
                  <a:srgbClr val="94E3FE"/>
                </a:solidFill>
              </a:defRPr>
            </a:pPr>
            <a:r>
              <a:t>The Israelites were not the only people who were enslaved by Egypt. </a:t>
            </a:r>
          </a:p>
          <a:p>
            <a:pPr>
              <a:defRPr sz="3400">
                <a:solidFill>
                  <a:srgbClr val="94E3FE"/>
                </a:solidFill>
              </a:defRPr>
            </a:pPr>
            <a:endParaRPr/>
          </a:p>
          <a:p>
            <a:pPr>
              <a:defRPr sz="3400">
                <a:solidFill>
                  <a:srgbClr val="94E3FE"/>
                </a:solidFill>
              </a:defRPr>
            </a:pPr>
            <a:r>
              <a:t>Some were born into slavery.</a:t>
            </a:r>
          </a:p>
        </p:txBody>
      </p:sp>
    </p:spTree>
  </p:cSld>
  <p:clrMapOvr>
    <a:masterClrMapping/>
  </p:clrMapOvr>
  <p:transition spd="med"/>
</p:sld>
</file>

<file path=ppt/slides/slide3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64" name="proxy.duckduckgo.jpg" descr="proxy.duckduckgo.jpg"/>
          <p:cNvPicPr>
            <a:picLocks noGrp="1"/>
          </p:cNvPicPr>
          <p:nvPr>
            <p:ph type="pic" idx="21"/>
          </p:nvPr>
        </p:nvPicPr>
        <p:blipFill>
          <a:blip r:embed="rId2"/>
          <a:stretch>
            <a:fillRect/>
          </a:stretch>
        </p:blipFill>
        <p:spPr>
          <a:xfrm>
            <a:off x="6821987" y="965200"/>
            <a:ext cx="5049085" cy="7717569"/>
          </a:xfrm>
          <a:prstGeom prst="rect">
            <a:avLst/>
          </a:prstGeom>
        </p:spPr>
      </p:pic>
      <p:sp>
        <p:nvSpPr>
          <p:cNvPr id="2065" name="Some became slaves because they could not pay their debts."/>
          <p:cNvSpPr txBox="1">
            <a:spLocks noGrp="1"/>
          </p:cNvSpPr>
          <p:nvPr>
            <p:ph type="body" sz="half" idx="1"/>
          </p:nvPr>
        </p:nvSpPr>
        <p:spPr>
          <a:xfrm>
            <a:off x="1092200" y="965200"/>
            <a:ext cx="5562600" cy="7823200"/>
          </a:xfrm>
          <a:prstGeom prst="rect">
            <a:avLst/>
          </a:prstGeom>
        </p:spPr>
        <p:txBody>
          <a:bodyPr/>
          <a:lstStyle>
            <a:lvl1pPr>
              <a:defRPr sz="3400">
                <a:solidFill>
                  <a:srgbClr val="94E3FE"/>
                </a:solidFill>
              </a:defRPr>
            </a:lvl1pPr>
          </a:lstStyle>
          <a:p>
            <a:r>
              <a:t>Some became slaves because they could not pay their debts.</a:t>
            </a:r>
          </a:p>
        </p:txBody>
      </p:sp>
    </p:spTree>
  </p:cSld>
  <p:clrMapOvr>
    <a:masterClrMapping/>
  </p:clrMapOvr>
  <p:transition spd="med"/>
</p:sld>
</file>

<file path=ppt/slides/slide3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67" name="Image" descr="Image"/>
          <p:cNvPicPr>
            <a:picLocks noGrp="1"/>
          </p:cNvPicPr>
          <p:nvPr>
            <p:ph type="pic" idx="21"/>
          </p:nvPr>
        </p:nvPicPr>
        <p:blipFill>
          <a:blip r:embed="rId2"/>
          <a:stretch>
            <a:fillRect/>
          </a:stretch>
        </p:blipFill>
        <p:spPr>
          <a:xfrm>
            <a:off x="7196835" y="787400"/>
            <a:ext cx="5033265" cy="6654800"/>
          </a:xfrm>
          <a:prstGeom prst="rect">
            <a:avLst/>
          </a:prstGeom>
        </p:spPr>
      </p:pic>
      <p:sp>
        <p:nvSpPr>
          <p:cNvPr id="2068" name="Some were purchased from foreigners.…"/>
          <p:cNvSpPr txBox="1">
            <a:spLocks noGrp="1"/>
          </p:cNvSpPr>
          <p:nvPr>
            <p:ph type="body" sz="half" idx="1"/>
          </p:nvPr>
        </p:nvSpPr>
        <p:spPr>
          <a:xfrm>
            <a:off x="1092200" y="965200"/>
            <a:ext cx="5562600" cy="7823200"/>
          </a:xfrm>
          <a:prstGeom prst="rect">
            <a:avLst/>
          </a:prstGeom>
        </p:spPr>
        <p:txBody>
          <a:bodyPr/>
          <a:lstStyle/>
          <a:p>
            <a:pPr>
              <a:defRPr sz="3400">
                <a:solidFill>
                  <a:srgbClr val="94E3FE"/>
                </a:solidFill>
              </a:defRPr>
            </a:pPr>
            <a:r>
              <a:t>Some were purchased from foreigners. </a:t>
            </a:r>
          </a:p>
          <a:p>
            <a:pPr>
              <a:defRPr sz="3400">
                <a:solidFill>
                  <a:srgbClr val="94E3FE"/>
                </a:solidFill>
              </a:defRPr>
            </a:pPr>
            <a:endParaRPr/>
          </a:p>
          <a:p>
            <a:pPr>
              <a:defRPr sz="3400">
                <a:solidFill>
                  <a:srgbClr val="94E3FE"/>
                </a:solidFill>
              </a:defRPr>
            </a:pPr>
            <a:r>
              <a:t>The Midianites knew there was a ready market in Egypt for slaves such as Joseph (Ge. 37:28).</a:t>
            </a:r>
          </a:p>
        </p:txBody>
      </p:sp>
    </p:spTree>
  </p:cSld>
  <p:clrMapOvr>
    <a:masterClrMapping/>
  </p:clrMapOvr>
  <p:transition spd="med"/>
</p:sld>
</file>

<file path=ppt/slides/slide3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70" name="proxy.duckduckgo.jpg" descr="proxy.duckduckgo.jpg"/>
          <p:cNvPicPr>
            <a:picLocks noGrp="1"/>
          </p:cNvPicPr>
          <p:nvPr>
            <p:ph type="pic" idx="21"/>
          </p:nvPr>
        </p:nvPicPr>
        <p:blipFill>
          <a:blip r:embed="rId2"/>
          <a:stretch>
            <a:fillRect/>
          </a:stretch>
        </p:blipFill>
        <p:spPr>
          <a:xfrm>
            <a:off x="5963249" y="965200"/>
            <a:ext cx="5998366" cy="5797154"/>
          </a:xfrm>
          <a:prstGeom prst="rect">
            <a:avLst/>
          </a:prstGeom>
        </p:spPr>
      </p:pic>
      <p:sp>
        <p:nvSpPr>
          <p:cNvPr id="2071" name="“Travelers were often captured in foreign lands where nobody knew them, and sold into slavery; and there was often no one they could appeal to for help” (“Slavery,” reshafim.org)."/>
          <p:cNvSpPr txBox="1">
            <a:spLocks noGrp="1"/>
          </p:cNvSpPr>
          <p:nvPr>
            <p:ph type="body" sz="half" idx="1"/>
          </p:nvPr>
        </p:nvSpPr>
        <p:spPr>
          <a:xfrm>
            <a:off x="1092200" y="965200"/>
            <a:ext cx="4417517" cy="8012212"/>
          </a:xfrm>
          <a:prstGeom prst="rect">
            <a:avLst/>
          </a:prstGeom>
        </p:spPr>
        <p:txBody>
          <a:bodyPr/>
          <a:lstStyle>
            <a:lvl1pPr>
              <a:defRPr sz="3400">
                <a:solidFill>
                  <a:srgbClr val="94E3FE"/>
                </a:solidFill>
              </a:defRPr>
            </a:lvl1pPr>
          </a:lstStyle>
          <a:p>
            <a:r>
              <a:t>“Travelers were often captured in foreign lands where nobody knew them, and sold into slavery; and there was often no one they could appeal to for help” (“Slavery,” reshafim.org).</a:t>
            </a:r>
          </a:p>
        </p:txBody>
      </p:sp>
    </p:spTree>
  </p:cSld>
  <p:clrMapOvr>
    <a:masterClrMapping/>
  </p:clrMapOvr>
  <p:transition spd="med"/>
</p:sld>
</file>

<file path=ppt/slides/slide3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73" name="proxy.duckduckgo.jpg" descr="proxy.duckduckgo.jpg"/>
          <p:cNvPicPr>
            <a:picLocks noGrp="1"/>
          </p:cNvPicPr>
          <p:nvPr>
            <p:ph type="pic" idx="21"/>
          </p:nvPr>
        </p:nvPicPr>
        <p:blipFill>
          <a:blip r:embed="rId2"/>
          <a:stretch>
            <a:fillRect/>
          </a:stretch>
        </p:blipFill>
        <p:spPr>
          <a:xfrm>
            <a:off x="7196835" y="787400"/>
            <a:ext cx="5033265" cy="6654800"/>
          </a:xfrm>
          <a:prstGeom prst="rect">
            <a:avLst/>
          </a:prstGeom>
        </p:spPr>
      </p:pic>
      <p:sp>
        <p:nvSpPr>
          <p:cNvPr id="2074" name="Women were purchased for the harems of the pharaoh and the nobility.…"/>
          <p:cNvSpPr txBox="1">
            <a:spLocks noGrp="1"/>
          </p:cNvSpPr>
          <p:nvPr>
            <p:ph type="body" sz="half" idx="1"/>
          </p:nvPr>
        </p:nvSpPr>
        <p:spPr>
          <a:xfrm>
            <a:off x="1092200" y="965200"/>
            <a:ext cx="5562600" cy="7823200"/>
          </a:xfrm>
          <a:prstGeom prst="rect">
            <a:avLst/>
          </a:prstGeom>
        </p:spPr>
        <p:txBody>
          <a:bodyPr/>
          <a:lstStyle/>
          <a:p>
            <a:pPr>
              <a:defRPr sz="3400">
                <a:solidFill>
                  <a:srgbClr val="94E3FE"/>
                </a:solidFill>
              </a:defRPr>
            </a:pPr>
            <a:r>
              <a:t>Women were purchased for the harems of the pharaoh and the nobility.</a:t>
            </a:r>
          </a:p>
          <a:p>
            <a:pPr>
              <a:defRPr sz="3400">
                <a:solidFill>
                  <a:srgbClr val="94E3FE"/>
                </a:solidFill>
              </a:defRPr>
            </a:pPr>
            <a:endParaRPr/>
          </a:p>
          <a:p>
            <a:pPr>
              <a:defRPr sz="3400">
                <a:solidFill>
                  <a:srgbClr val="94E3FE"/>
                </a:solidFill>
              </a:defRPr>
            </a:pPr>
            <a:r>
              <a:t>Pharaoh Amenhotep III ordered 40 “very beautiful concubines without blemish” from Syria. </a:t>
            </a:r>
          </a:p>
        </p:txBody>
      </p:sp>
    </p:spTree>
  </p:cSld>
  <p:clrMapOvr>
    <a:masterClrMapping/>
  </p:clrMapOvr>
  <p:transition spd="med"/>
</p:sld>
</file>

<file path=ppt/slides/slide3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6" name="As payment he sent silver, gold, garments, turquoises, all sorts of precious stones, chairs of ebony, and other things."/>
          <p:cNvSpPr txBox="1">
            <a:spLocks noGrp="1"/>
          </p:cNvSpPr>
          <p:nvPr>
            <p:ph type="body" sz="half" idx="1"/>
          </p:nvPr>
        </p:nvSpPr>
        <p:spPr>
          <a:xfrm>
            <a:off x="1092200" y="965200"/>
            <a:ext cx="5562600" cy="7823200"/>
          </a:xfrm>
          <a:prstGeom prst="rect">
            <a:avLst/>
          </a:prstGeom>
        </p:spPr>
        <p:txBody>
          <a:bodyPr/>
          <a:lstStyle>
            <a:lvl1pPr>
              <a:defRPr sz="3400">
                <a:solidFill>
                  <a:srgbClr val="94E3FE"/>
                </a:solidFill>
              </a:defRPr>
            </a:lvl1pPr>
          </a:lstStyle>
          <a:p>
            <a:r>
              <a:t>As payment he sent silver, gold, garments, turquoises, all sorts of precious stones, chairs of ebony, and other things.</a:t>
            </a:r>
          </a:p>
        </p:txBody>
      </p:sp>
      <p:grpSp>
        <p:nvGrpSpPr>
          <p:cNvPr id="2079" name="proxy.duckduckgo.jpg"/>
          <p:cNvGrpSpPr/>
          <p:nvPr/>
        </p:nvGrpSpPr>
        <p:grpSpPr>
          <a:xfrm>
            <a:off x="7196835" y="787400"/>
            <a:ext cx="5033265" cy="6654800"/>
            <a:chOff x="0" y="0"/>
            <a:chExt cx="5033264" cy="6654800"/>
          </a:xfrm>
        </p:grpSpPr>
        <p:pic>
          <p:nvPicPr>
            <p:cNvPr id="2078" name="proxy.duckduckgo.jpg" descr="proxy.duckduckgo.jpg"/>
            <p:cNvPicPr>
              <a:picLocks noChangeAspect="1"/>
            </p:cNvPicPr>
            <p:nvPr/>
          </p:nvPicPr>
          <p:blipFill>
            <a:blip r:embed="rId2"/>
            <a:srcRect l="22496" r="22496"/>
            <a:stretch>
              <a:fillRect/>
            </a:stretch>
          </p:blipFill>
          <p:spPr>
            <a:xfrm>
              <a:off x="76200" y="63500"/>
              <a:ext cx="4893565" cy="6515100"/>
            </a:xfrm>
            <a:prstGeom prst="rect">
              <a:avLst/>
            </a:prstGeom>
            <a:ln>
              <a:noFill/>
            </a:ln>
            <a:effectLst/>
          </p:spPr>
        </p:pic>
        <p:pic>
          <p:nvPicPr>
            <p:cNvPr id="2077" name="proxy.duckduckgo.jpg" descr="proxy.duckduckgo.jpg"/>
            <p:cNvPicPr>
              <a:picLocks/>
            </p:cNvPicPr>
            <p:nvPr/>
          </p:nvPicPr>
          <p:blipFill>
            <a:blip r:embed="rId3"/>
            <a:stretch>
              <a:fillRect/>
            </a:stretch>
          </p:blipFill>
          <p:spPr>
            <a:xfrm>
              <a:off x="0" y="0"/>
              <a:ext cx="5033265" cy="6654800"/>
            </a:xfrm>
            <a:prstGeom prst="rect">
              <a:avLst/>
            </a:prstGeom>
            <a:effectLst/>
          </p:spPr>
        </p:pic>
      </p:grpSp>
    </p:spTree>
  </p:cSld>
  <p:clrMapOvr>
    <a:masterClrMapping/>
  </p:clrMapOvr>
  <p:transition spd="med"/>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4" name="THE OLD KINGDOM (2200-2000 BC)…"/>
          <p:cNvSpPr txBox="1">
            <a:spLocks noGrp="1"/>
          </p:cNvSpPr>
          <p:nvPr>
            <p:ph type="body" sz="half" idx="1"/>
          </p:nvPr>
        </p:nvSpPr>
        <p:spPr>
          <a:xfrm>
            <a:off x="1015355" y="920353"/>
            <a:ext cx="5386090" cy="7023894"/>
          </a:xfrm>
          <a:prstGeom prst="rect">
            <a:avLst/>
          </a:prstGeom>
        </p:spPr>
        <p:txBody>
          <a:bodyPr/>
          <a:lstStyle/>
          <a:p>
            <a:pPr>
              <a:defRPr sz="3400">
                <a:solidFill>
                  <a:srgbClr val="FFFFFF"/>
                </a:solidFill>
              </a:defRPr>
            </a:pPr>
            <a:r>
              <a:t>THE OLD KINGDOM (2200-2000 BC) </a:t>
            </a:r>
          </a:p>
          <a:p>
            <a:pPr>
              <a:defRPr sz="3400">
                <a:solidFill>
                  <a:srgbClr val="94E3FE"/>
                </a:solidFill>
              </a:defRPr>
            </a:pPr>
            <a:endParaRPr/>
          </a:p>
          <a:p>
            <a:pPr>
              <a:defRPr sz="3400">
                <a:solidFill>
                  <a:srgbClr val="94E3FE"/>
                </a:solidFill>
              </a:defRPr>
            </a:pPr>
            <a:r>
              <a:t>At first, Egypt was divided into two kingdoms: Upper Egypt in the south and Lower Egypt in the north. The names “upper” and “lower” refer to the flow of the Nile River.</a:t>
            </a:r>
          </a:p>
          <a:p>
            <a:pPr>
              <a:defRPr sz="3400">
                <a:solidFill>
                  <a:srgbClr val="94E3FE"/>
                </a:solidFill>
              </a:defRPr>
            </a:pPr>
            <a:endParaRPr/>
          </a:p>
        </p:txBody>
      </p:sp>
      <p:grpSp>
        <p:nvGrpSpPr>
          <p:cNvPr id="487" name="0662d11189c951420a878c75df8e2804a4649056.jpg"/>
          <p:cNvGrpSpPr/>
          <p:nvPr/>
        </p:nvGrpSpPr>
        <p:grpSpPr>
          <a:xfrm>
            <a:off x="6290183" y="947301"/>
            <a:ext cx="5981568" cy="7503399"/>
            <a:chOff x="0" y="0"/>
            <a:chExt cx="5981567" cy="7503397"/>
          </a:xfrm>
        </p:grpSpPr>
        <p:pic>
          <p:nvPicPr>
            <p:cNvPr id="486" name="0662d11189c951420a878c75df8e2804a4649056.jpg" descr="0662d11189c951420a878c75df8e2804a4649056.jpg"/>
            <p:cNvPicPr>
              <a:picLocks noChangeAspect="1"/>
            </p:cNvPicPr>
            <p:nvPr/>
          </p:nvPicPr>
          <p:blipFill>
            <a:blip r:embed="rId2"/>
            <a:srcRect/>
            <a:stretch>
              <a:fillRect/>
            </a:stretch>
          </p:blipFill>
          <p:spPr>
            <a:xfrm>
              <a:off x="76200" y="63500"/>
              <a:ext cx="5841868" cy="7363698"/>
            </a:xfrm>
            <a:prstGeom prst="rect">
              <a:avLst/>
            </a:prstGeom>
            <a:ln>
              <a:noFill/>
            </a:ln>
            <a:effectLst/>
          </p:spPr>
        </p:pic>
        <p:pic>
          <p:nvPicPr>
            <p:cNvPr id="485" name="0662d11189c951420a878c75df8e2804a4649056.jpg" descr="0662d11189c951420a878c75df8e2804a4649056.jpg"/>
            <p:cNvPicPr>
              <a:picLocks/>
            </p:cNvPicPr>
            <p:nvPr/>
          </p:nvPicPr>
          <p:blipFill>
            <a:blip r:embed="rId3"/>
            <a:stretch>
              <a:fillRect/>
            </a:stretch>
          </p:blipFill>
          <p:spPr>
            <a:xfrm>
              <a:off x="0" y="0"/>
              <a:ext cx="5981568" cy="7503398"/>
            </a:xfrm>
            <a:prstGeom prst="rect">
              <a:avLst/>
            </a:prstGeom>
            <a:effectLst/>
          </p:spPr>
        </p:pic>
      </p:grpSp>
      <p:sp>
        <p:nvSpPr>
          <p:cNvPr id="488" name="upper egypt"/>
          <p:cNvSpPr txBox="1"/>
          <p:nvPr/>
        </p:nvSpPr>
        <p:spPr>
          <a:xfrm>
            <a:off x="7235150" y="6746471"/>
            <a:ext cx="3727600" cy="6564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000">
                <a:solidFill>
                  <a:srgbClr val="000000"/>
                </a:solidFill>
              </a:defRPr>
            </a:lvl1pPr>
          </a:lstStyle>
          <a:p>
            <a:r>
              <a:t>upper egypt</a:t>
            </a:r>
          </a:p>
        </p:txBody>
      </p:sp>
      <p:sp>
        <p:nvSpPr>
          <p:cNvPr id="489" name="lower egypt"/>
          <p:cNvSpPr txBox="1"/>
          <p:nvPr/>
        </p:nvSpPr>
        <p:spPr>
          <a:xfrm>
            <a:off x="6418955" y="2631671"/>
            <a:ext cx="3867994" cy="6564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000">
                <a:solidFill>
                  <a:srgbClr val="000000"/>
                </a:solidFill>
              </a:defRPr>
            </a:lvl1pPr>
          </a:lstStyle>
          <a:p>
            <a:r>
              <a:t>lower egypt</a:t>
            </a:r>
          </a:p>
        </p:txBody>
      </p:sp>
    </p:spTree>
  </p:cSld>
  <p:clrMapOvr>
    <a:masterClrMapping/>
  </p:clrMapOvr>
  <p:transition spd="med"/>
</p:sld>
</file>

<file path=ppt/slides/slide3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81" name="Image" descr="Image"/>
          <p:cNvPicPr>
            <a:picLocks noGrp="1"/>
          </p:cNvPicPr>
          <p:nvPr>
            <p:ph type="pic" idx="21"/>
          </p:nvPr>
        </p:nvPicPr>
        <p:blipFill>
          <a:blip r:embed="rId2"/>
          <a:stretch>
            <a:fillRect/>
          </a:stretch>
        </p:blipFill>
        <p:spPr>
          <a:xfrm>
            <a:off x="5588000" y="965200"/>
            <a:ext cx="6550025" cy="7266465"/>
          </a:xfrm>
          <a:prstGeom prst="rect">
            <a:avLst/>
          </a:prstGeom>
        </p:spPr>
      </p:pic>
      <p:sp>
        <p:nvSpPr>
          <p:cNvPr id="2082" name="Multitudes became slaves as prisoners of war.…"/>
          <p:cNvSpPr txBox="1">
            <a:spLocks noGrp="1"/>
          </p:cNvSpPr>
          <p:nvPr>
            <p:ph type="body" sz="half" idx="1"/>
          </p:nvPr>
        </p:nvSpPr>
        <p:spPr>
          <a:xfrm>
            <a:off x="1092200" y="965200"/>
            <a:ext cx="4245273" cy="7823200"/>
          </a:xfrm>
          <a:prstGeom prst="rect">
            <a:avLst/>
          </a:prstGeom>
        </p:spPr>
        <p:txBody>
          <a:bodyPr/>
          <a:lstStyle/>
          <a:p>
            <a:pPr>
              <a:defRPr sz="3400">
                <a:solidFill>
                  <a:srgbClr val="94E3FE"/>
                </a:solidFill>
              </a:defRPr>
            </a:pPr>
            <a:r>
              <a:t>Multitudes became slaves as prisoners of war. </a:t>
            </a:r>
          </a:p>
          <a:p>
            <a:pPr>
              <a:defRPr sz="3400">
                <a:solidFill>
                  <a:srgbClr val="94E3FE"/>
                </a:solidFill>
              </a:defRPr>
            </a:pPr>
            <a:endParaRPr/>
          </a:p>
          <a:p>
            <a:pPr>
              <a:defRPr sz="3400">
                <a:solidFill>
                  <a:srgbClr val="94E3FE"/>
                </a:solidFill>
              </a:defRPr>
            </a:pPr>
            <a:r>
              <a:t>Ancient Egyptian monuments describe large numbers of slaves taken in battle. </a:t>
            </a:r>
          </a:p>
        </p:txBody>
      </p:sp>
    </p:spTree>
  </p:cSld>
  <p:clrMapOvr>
    <a:masterClrMapping/>
  </p:clrMapOvr>
  <p:transition spd="med"/>
</p:sld>
</file>

<file path=ppt/slides/slide3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84" name="Image" descr="Image"/>
          <p:cNvPicPr>
            <a:picLocks noGrp="1"/>
          </p:cNvPicPr>
          <p:nvPr>
            <p:ph type="pic" idx="21"/>
          </p:nvPr>
        </p:nvPicPr>
        <p:blipFill>
          <a:blip r:embed="rId2"/>
          <a:stretch>
            <a:fillRect/>
          </a:stretch>
        </p:blipFill>
        <p:spPr>
          <a:xfrm>
            <a:off x="7196835" y="787400"/>
            <a:ext cx="5033265" cy="6654800"/>
          </a:xfrm>
          <a:prstGeom prst="rect">
            <a:avLst/>
          </a:prstGeom>
        </p:spPr>
      </p:pic>
      <p:sp>
        <p:nvSpPr>
          <p:cNvPr id="2085" name="Ramses III, “I laid low the Meshwesh, the Libyans, the Esbet, the Keykesh, the Shai, the Hes and the Beken. ... I carried away those whom my sword spared, as numerous captives, their wives and their children by the ten thousand.”"/>
          <p:cNvSpPr txBox="1">
            <a:spLocks noGrp="1"/>
          </p:cNvSpPr>
          <p:nvPr>
            <p:ph type="body" sz="half" idx="1"/>
          </p:nvPr>
        </p:nvSpPr>
        <p:spPr>
          <a:xfrm>
            <a:off x="1092200" y="965200"/>
            <a:ext cx="5562600" cy="7823200"/>
          </a:xfrm>
          <a:prstGeom prst="rect">
            <a:avLst/>
          </a:prstGeom>
        </p:spPr>
        <p:txBody>
          <a:bodyPr/>
          <a:lstStyle>
            <a:lvl1pPr>
              <a:defRPr sz="3400">
                <a:solidFill>
                  <a:srgbClr val="94E3FE"/>
                </a:solidFill>
              </a:defRPr>
            </a:lvl1pPr>
          </a:lstStyle>
          <a:p>
            <a:r>
              <a:t>Ramses III, “I laid low the Meshwesh, the Libyans, the Esbet, the Keykesh, the Shai, the Hes and the Beken. ... I carried away those whom my sword spared, as numerous captives, their wives and their children by the ten thousand.”</a:t>
            </a:r>
          </a:p>
        </p:txBody>
      </p:sp>
    </p:spTree>
  </p:cSld>
  <p:clrMapOvr>
    <a:masterClrMapping/>
  </p:clrMapOvr>
  <p:transition spd="med"/>
</p:sld>
</file>

<file path=ppt/slides/slide3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87" name="Image" descr="Image"/>
          <p:cNvPicPr>
            <a:picLocks noGrp="1"/>
          </p:cNvPicPr>
          <p:nvPr>
            <p:ph type="pic" idx="21"/>
          </p:nvPr>
        </p:nvPicPr>
        <p:blipFill>
          <a:blip r:embed="rId2"/>
          <a:stretch>
            <a:fillRect/>
          </a:stretch>
        </p:blipFill>
        <p:spPr>
          <a:xfrm>
            <a:off x="1338500" y="830537"/>
            <a:ext cx="10327800" cy="6647381"/>
          </a:xfrm>
          <a:prstGeom prst="rect">
            <a:avLst/>
          </a:prstGeom>
        </p:spPr>
      </p:pic>
      <p:sp>
        <p:nvSpPr>
          <p:cNvPr id="2088" name="Nubian and other captives cruelly bound together for transportation to Egypt. The Nubians are black."/>
          <p:cNvSpPr txBox="1">
            <a:spLocks noGrp="1"/>
          </p:cNvSpPr>
          <p:nvPr>
            <p:ph type="body" sz="quarter" idx="1"/>
          </p:nvPr>
        </p:nvSpPr>
        <p:spPr>
          <a:xfrm>
            <a:off x="1042232" y="7747000"/>
            <a:ext cx="10920336" cy="1331119"/>
          </a:xfrm>
          <a:prstGeom prst="rect">
            <a:avLst/>
          </a:prstGeom>
        </p:spPr>
        <p:txBody>
          <a:bodyPr/>
          <a:lstStyle>
            <a:lvl1pPr algn="ctr">
              <a:defRPr sz="3400">
                <a:solidFill>
                  <a:srgbClr val="94E3FE"/>
                </a:solidFill>
              </a:defRPr>
            </a:lvl1pPr>
          </a:lstStyle>
          <a:p>
            <a:r>
              <a:t>Nubian and other captives cruelly bound together for transportation to Egypt. The Nubians are black.</a:t>
            </a:r>
          </a:p>
        </p:txBody>
      </p:sp>
    </p:spTree>
  </p:cSld>
  <p:clrMapOvr>
    <a:masterClrMapping/>
  </p:clrMapOvr>
  <p:transition spd="med"/>
</p:sld>
</file>

<file path=ppt/slides/slide3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0" name="Image" descr="Image"/>
          <p:cNvPicPr>
            <a:picLocks noGrp="1"/>
          </p:cNvPicPr>
          <p:nvPr>
            <p:ph type="pic" idx="21"/>
          </p:nvPr>
        </p:nvPicPr>
        <p:blipFill>
          <a:blip r:embed="rId2"/>
          <a:stretch>
            <a:fillRect/>
          </a:stretch>
        </p:blipFill>
        <p:spPr>
          <a:xfrm>
            <a:off x="1338500" y="687578"/>
            <a:ext cx="10213966" cy="6811964"/>
          </a:xfrm>
          <a:prstGeom prst="rect">
            <a:avLst/>
          </a:prstGeom>
        </p:spPr>
      </p:pic>
      <p:sp>
        <p:nvSpPr>
          <p:cNvPr id="2091" name="Thutmose III returned from a campaign in Canaan with almost 90,000 prisoners."/>
          <p:cNvSpPr txBox="1">
            <a:spLocks noGrp="1"/>
          </p:cNvSpPr>
          <p:nvPr>
            <p:ph type="body" sz="quarter" idx="1"/>
          </p:nvPr>
        </p:nvSpPr>
        <p:spPr>
          <a:xfrm>
            <a:off x="1338500" y="7772400"/>
            <a:ext cx="10327801" cy="1331119"/>
          </a:xfrm>
          <a:prstGeom prst="rect">
            <a:avLst/>
          </a:prstGeom>
        </p:spPr>
        <p:txBody>
          <a:bodyPr/>
          <a:lstStyle>
            <a:lvl1pPr algn="ctr">
              <a:defRPr sz="3400">
                <a:solidFill>
                  <a:srgbClr val="94E3FE"/>
                </a:solidFill>
              </a:defRPr>
            </a:lvl1pPr>
          </a:lstStyle>
          <a:p>
            <a:r>
              <a:t>Thutmose III returned from a campaign in Canaan with almost 90,000 prisoners.</a:t>
            </a:r>
          </a:p>
        </p:txBody>
      </p:sp>
    </p:spTree>
  </p:cSld>
  <p:clrMapOvr>
    <a:masterClrMapping/>
  </p:clrMapOvr>
  <p:transition spd="med"/>
</p:sld>
</file>

<file path=ppt/slides/slide3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3" name="slave1s.jpg" descr="slave1s.jpg"/>
          <p:cNvPicPr>
            <a:picLocks noGrp="1"/>
          </p:cNvPicPr>
          <p:nvPr>
            <p:ph type="pic" idx="21"/>
          </p:nvPr>
        </p:nvPicPr>
        <p:blipFill>
          <a:blip r:embed="rId2"/>
          <a:stretch>
            <a:fillRect/>
          </a:stretch>
        </p:blipFill>
        <p:spPr>
          <a:xfrm>
            <a:off x="1768573" y="473974"/>
            <a:ext cx="9467654" cy="7645261"/>
          </a:xfrm>
          <a:prstGeom prst="rect">
            <a:avLst/>
          </a:prstGeom>
        </p:spPr>
      </p:pic>
      <p:sp>
        <p:nvSpPr>
          <p:cNvPr id="2094" name="Nubian slaves"/>
          <p:cNvSpPr txBox="1">
            <a:spLocks noGrp="1"/>
          </p:cNvSpPr>
          <p:nvPr>
            <p:ph type="body" sz="quarter" idx="1"/>
          </p:nvPr>
        </p:nvSpPr>
        <p:spPr>
          <a:xfrm>
            <a:off x="1338500" y="8313340"/>
            <a:ext cx="10327800" cy="1331120"/>
          </a:xfrm>
          <a:prstGeom prst="rect">
            <a:avLst/>
          </a:prstGeom>
        </p:spPr>
        <p:txBody>
          <a:bodyPr/>
          <a:lstStyle>
            <a:lvl1pPr algn="ctr">
              <a:defRPr sz="3400">
                <a:solidFill>
                  <a:srgbClr val="94E3FE"/>
                </a:solidFill>
              </a:defRPr>
            </a:lvl1pPr>
          </a:lstStyle>
          <a:p>
            <a:r>
              <a:t>Nubian slaves</a:t>
            </a:r>
          </a:p>
        </p:txBody>
      </p:sp>
    </p:spTree>
  </p:cSld>
  <p:clrMapOvr>
    <a:masterClrMapping/>
  </p:clrMapOvr>
  <p:transition spd="med"/>
</p:sld>
</file>

<file path=ppt/slides/slide3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6" name="Many slaves were sent to work in the gold and copper mines of Nubia and Sinai, where they were worked to death under terrible conditions in the fierce heat."/>
          <p:cNvSpPr txBox="1">
            <a:spLocks noGrp="1"/>
          </p:cNvSpPr>
          <p:nvPr>
            <p:ph type="body" sz="half" idx="1"/>
          </p:nvPr>
        </p:nvSpPr>
        <p:spPr>
          <a:xfrm>
            <a:off x="1092200" y="965200"/>
            <a:ext cx="3560763" cy="7848600"/>
          </a:xfrm>
          <a:prstGeom prst="rect">
            <a:avLst/>
          </a:prstGeom>
        </p:spPr>
        <p:txBody>
          <a:bodyPr/>
          <a:lstStyle>
            <a:lvl1pPr>
              <a:defRPr sz="3400">
                <a:solidFill>
                  <a:srgbClr val="94E3FE"/>
                </a:solidFill>
              </a:defRPr>
            </a:lvl1pPr>
          </a:lstStyle>
          <a:p>
            <a:r>
              <a:t>Many slaves were sent to work in the gold and copper mines of Nubia and Sinai, where they were worked to death under terrible conditions in the fierce heat.</a:t>
            </a:r>
          </a:p>
        </p:txBody>
      </p:sp>
      <p:grpSp>
        <p:nvGrpSpPr>
          <p:cNvPr id="2099" name="Google ChromeScreenSnapz004.jpg"/>
          <p:cNvGrpSpPr/>
          <p:nvPr/>
        </p:nvGrpSpPr>
        <p:grpSpPr>
          <a:xfrm>
            <a:off x="5049242" y="965200"/>
            <a:ext cx="7174902" cy="6654800"/>
            <a:chOff x="0" y="0"/>
            <a:chExt cx="7174900" cy="6654800"/>
          </a:xfrm>
        </p:grpSpPr>
        <p:pic>
          <p:nvPicPr>
            <p:cNvPr id="2098" name="Google ChromeScreenSnapz004.jpg" descr="Google ChromeScreenSnapz004.jpg"/>
            <p:cNvPicPr>
              <a:picLocks noChangeAspect="1"/>
            </p:cNvPicPr>
            <p:nvPr/>
          </p:nvPicPr>
          <p:blipFill>
            <a:blip r:embed="rId2"/>
            <a:srcRect l="3007" r="55971"/>
            <a:stretch>
              <a:fillRect/>
            </a:stretch>
          </p:blipFill>
          <p:spPr>
            <a:xfrm>
              <a:off x="76200" y="63500"/>
              <a:ext cx="7035201" cy="6515100"/>
            </a:xfrm>
            <a:prstGeom prst="rect">
              <a:avLst/>
            </a:prstGeom>
            <a:ln>
              <a:noFill/>
            </a:ln>
            <a:effectLst/>
          </p:spPr>
        </p:pic>
        <p:pic>
          <p:nvPicPr>
            <p:cNvPr id="2097" name="Google ChromeScreenSnapz004.jpg" descr="Google ChromeScreenSnapz004.jpg"/>
            <p:cNvPicPr>
              <a:picLocks/>
            </p:cNvPicPr>
            <p:nvPr/>
          </p:nvPicPr>
          <p:blipFill>
            <a:blip r:embed="rId3"/>
            <a:stretch>
              <a:fillRect/>
            </a:stretch>
          </p:blipFill>
          <p:spPr>
            <a:xfrm>
              <a:off x="-1" y="0"/>
              <a:ext cx="7174902" cy="6654800"/>
            </a:xfrm>
            <a:prstGeom prst="rect">
              <a:avLst/>
            </a:prstGeom>
            <a:effectLst/>
          </p:spPr>
        </p:pic>
      </p:grpSp>
    </p:spTree>
  </p:cSld>
  <p:clrMapOvr>
    <a:masterClrMapping/>
  </p:clrMapOvr>
  <p:transition spd="med"/>
</p:sld>
</file>

<file path=ppt/slides/slide3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01" name="Image" descr="Image"/>
          <p:cNvPicPr>
            <a:picLocks noGrp="1"/>
          </p:cNvPicPr>
          <p:nvPr>
            <p:ph type="pic" idx="21"/>
          </p:nvPr>
        </p:nvPicPr>
        <p:blipFill>
          <a:blip r:embed="rId2"/>
          <a:stretch>
            <a:fillRect/>
          </a:stretch>
        </p:blipFill>
        <p:spPr>
          <a:xfrm>
            <a:off x="1617978" y="664864"/>
            <a:ext cx="9768844" cy="6796679"/>
          </a:xfrm>
          <a:prstGeom prst="rect">
            <a:avLst/>
          </a:prstGeom>
        </p:spPr>
      </p:pic>
      <p:sp>
        <p:nvSpPr>
          <p:cNvPr id="2102" name="Slaves families were passed from generation to generation by inheritance."/>
          <p:cNvSpPr txBox="1">
            <a:spLocks noGrp="1"/>
          </p:cNvSpPr>
          <p:nvPr>
            <p:ph type="body" sz="quarter" idx="1"/>
          </p:nvPr>
        </p:nvSpPr>
        <p:spPr>
          <a:xfrm>
            <a:off x="2228502" y="7705030"/>
            <a:ext cx="8547796" cy="1578670"/>
          </a:xfrm>
          <a:prstGeom prst="rect">
            <a:avLst/>
          </a:prstGeom>
        </p:spPr>
        <p:txBody>
          <a:bodyPr/>
          <a:lstStyle>
            <a:lvl1pPr algn="ctr">
              <a:defRPr sz="3400">
                <a:solidFill>
                  <a:srgbClr val="94E3FE"/>
                </a:solidFill>
              </a:defRPr>
            </a:lvl1pPr>
          </a:lstStyle>
          <a:p>
            <a:r>
              <a:t>Slaves families were passed from generation to generation by inheritance.</a:t>
            </a:r>
          </a:p>
        </p:txBody>
      </p:sp>
    </p:spTree>
  </p:cSld>
  <p:clrMapOvr>
    <a:masterClrMapping/>
  </p:clrMapOvr>
  <p:transition spd="med"/>
</p:sld>
</file>

<file path=ppt/slides/slide3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04" name="Image" descr="Image"/>
          <p:cNvPicPr>
            <a:picLocks noGrp="1"/>
          </p:cNvPicPr>
          <p:nvPr>
            <p:ph type="pic" idx="21"/>
          </p:nvPr>
        </p:nvPicPr>
        <p:blipFill>
          <a:blip r:embed="rId2"/>
          <a:stretch>
            <a:fillRect/>
          </a:stretch>
        </p:blipFill>
        <p:spPr>
          <a:xfrm>
            <a:off x="596033" y="638869"/>
            <a:ext cx="11812734" cy="6772963"/>
          </a:xfrm>
          <a:prstGeom prst="rect">
            <a:avLst/>
          </a:prstGeom>
        </p:spPr>
      </p:pic>
      <p:sp>
        <p:nvSpPr>
          <p:cNvPr id="2105" name="Slaves were property; they could be beaten and abused, even killed."/>
          <p:cNvSpPr txBox="1">
            <a:spLocks noGrp="1"/>
          </p:cNvSpPr>
          <p:nvPr>
            <p:ph type="body" sz="quarter" idx="1"/>
          </p:nvPr>
        </p:nvSpPr>
        <p:spPr>
          <a:xfrm>
            <a:off x="2228502" y="7603430"/>
            <a:ext cx="8547796" cy="1578670"/>
          </a:xfrm>
          <a:prstGeom prst="rect">
            <a:avLst/>
          </a:prstGeom>
        </p:spPr>
        <p:txBody>
          <a:bodyPr/>
          <a:lstStyle>
            <a:lvl1pPr algn="ctr">
              <a:defRPr sz="3400">
                <a:solidFill>
                  <a:srgbClr val="94E3FE"/>
                </a:solidFill>
              </a:defRPr>
            </a:lvl1pPr>
          </a:lstStyle>
          <a:p>
            <a:r>
              <a:t>Slaves were property; they could be beaten and abused, even killed.</a:t>
            </a:r>
          </a:p>
        </p:txBody>
      </p:sp>
    </p:spTree>
  </p:cSld>
  <p:clrMapOvr>
    <a:masterClrMapping/>
  </p:clrMapOvr>
  <p:transition spd="med"/>
</p:sld>
</file>

<file path=ppt/slides/slide3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07" name="Image" descr="Image"/>
          <p:cNvPicPr>
            <a:picLocks noGrp="1"/>
          </p:cNvPicPr>
          <p:nvPr>
            <p:ph type="pic" idx="21"/>
          </p:nvPr>
        </p:nvPicPr>
        <p:blipFill>
          <a:blip r:embed="rId2"/>
          <a:stretch>
            <a:fillRect/>
          </a:stretch>
        </p:blipFill>
        <p:spPr>
          <a:xfrm>
            <a:off x="1246089" y="613469"/>
            <a:ext cx="10512622" cy="6034167"/>
          </a:xfrm>
          <a:prstGeom prst="rect">
            <a:avLst/>
          </a:prstGeom>
        </p:spPr>
      </p:pic>
      <p:sp>
        <p:nvSpPr>
          <p:cNvPr id="2108" name="“If a person stole so much as an animal hide he could be whipped with 100 lashes and stabbed five times in the back, and then be sent back to work.”"/>
          <p:cNvSpPr txBox="1">
            <a:spLocks noGrp="1"/>
          </p:cNvSpPr>
          <p:nvPr>
            <p:ph type="body" sz="quarter" idx="1"/>
          </p:nvPr>
        </p:nvSpPr>
        <p:spPr>
          <a:xfrm>
            <a:off x="1114251" y="6790630"/>
            <a:ext cx="10776298" cy="1858070"/>
          </a:xfrm>
          <a:prstGeom prst="rect">
            <a:avLst/>
          </a:prstGeom>
        </p:spPr>
        <p:txBody>
          <a:bodyPr/>
          <a:lstStyle>
            <a:lvl1pPr algn="ctr">
              <a:defRPr sz="3400">
                <a:solidFill>
                  <a:srgbClr val="94E3FE"/>
                </a:solidFill>
              </a:defRPr>
            </a:lvl1pPr>
          </a:lstStyle>
          <a:p>
            <a:r>
              <a:t>“If a person stole so much as an animal hide he could be whipped with 100 lashes and stabbed five times in the back, and then be sent back to work.”</a:t>
            </a:r>
          </a:p>
        </p:txBody>
      </p:sp>
    </p:spTree>
  </p:cSld>
  <p:clrMapOvr>
    <a:masterClrMapping/>
  </p:clrMapOvr>
  <p:transition spd="med"/>
</p:sld>
</file>

<file path=ppt/slides/slide3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10" name="Image" descr="Image"/>
          <p:cNvPicPr>
            <a:picLocks noGrp="1"/>
          </p:cNvPicPr>
          <p:nvPr>
            <p:ph type="pic" idx="21"/>
          </p:nvPr>
        </p:nvPicPr>
        <p:blipFill>
          <a:blip r:embed="rId2"/>
          <a:stretch>
            <a:fillRect/>
          </a:stretch>
        </p:blipFill>
        <p:spPr>
          <a:xfrm>
            <a:off x="1246089" y="486469"/>
            <a:ext cx="10512622" cy="6034167"/>
          </a:xfrm>
          <a:prstGeom prst="rect">
            <a:avLst/>
          </a:prstGeom>
        </p:spPr>
      </p:pic>
      <p:sp>
        <p:nvSpPr>
          <p:cNvPr id="2111" name="A study of skeletons at Amarna, where laborers built temples and palaces for Akhenaten, the father of Tut, found that their lives “were filled with hardships and often dietary insufficiency” (USA Today, Oct. 13, 2015)."/>
          <p:cNvSpPr txBox="1">
            <a:spLocks noGrp="1"/>
          </p:cNvSpPr>
          <p:nvPr>
            <p:ph type="body" sz="half" idx="1"/>
          </p:nvPr>
        </p:nvSpPr>
        <p:spPr>
          <a:xfrm>
            <a:off x="791840" y="6714430"/>
            <a:ext cx="11421120" cy="3039170"/>
          </a:xfrm>
          <a:prstGeom prst="rect">
            <a:avLst/>
          </a:prstGeom>
        </p:spPr>
        <p:txBody>
          <a:bodyPr/>
          <a:lstStyle/>
          <a:p>
            <a:pPr algn="ctr">
              <a:defRPr sz="3400">
                <a:solidFill>
                  <a:srgbClr val="94E3FE"/>
                </a:solidFill>
              </a:defRPr>
            </a:pPr>
            <a:r>
              <a:t>A study of skeletons at Amarna, where laborers built temples and palaces for Akhenaten, the father of Tut, found that their lives “were filled with hardships and often dietary insufficiency” (</a:t>
            </a:r>
            <a:r>
              <a:rPr i="1"/>
              <a:t>USA Today</a:t>
            </a:r>
            <a:r>
              <a:t>, Oct. 13, 2015).</a:t>
            </a:r>
          </a:p>
        </p:txBody>
      </p:sp>
    </p:spTree>
  </p:cSld>
  <p:clrMapOvr>
    <a:masterClrMapping/>
  </p:clrMapOvr>
  <p:transition spd="med"/>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 name="The capital of Lower Egypt was Memphis and the capital of Upper Egypt was Thebes."/>
          <p:cNvSpPr txBox="1">
            <a:spLocks noGrp="1"/>
          </p:cNvSpPr>
          <p:nvPr>
            <p:ph type="body" sz="quarter" idx="1"/>
          </p:nvPr>
        </p:nvSpPr>
        <p:spPr>
          <a:xfrm>
            <a:off x="1116310" y="2575977"/>
            <a:ext cx="4618096" cy="4833045"/>
          </a:xfrm>
          <a:prstGeom prst="rect">
            <a:avLst/>
          </a:prstGeom>
        </p:spPr>
        <p:txBody>
          <a:bodyPr/>
          <a:lstStyle>
            <a:lvl1pPr>
              <a:defRPr sz="3400">
                <a:solidFill>
                  <a:srgbClr val="94E3FE"/>
                </a:solidFill>
              </a:defRPr>
            </a:lvl1pPr>
          </a:lstStyle>
          <a:p>
            <a:r>
              <a:t>The capital of Lower Egypt was Memphis and the capital of Upper Egypt was Thebes.</a:t>
            </a:r>
          </a:p>
        </p:txBody>
      </p:sp>
      <p:grpSp>
        <p:nvGrpSpPr>
          <p:cNvPr id="494" name="0662d11189c951420a878c75df8e2804a4649056.jpg"/>
          <p:cNvGrpSpPr/>
          <p:nvPr/>
        </p:nvGrpSpPr>
        <p:grpSpPr>
          <a:xfrm>
            <a:off x="6137783" y="921901"/>
            <a:ext cx="5981568" cy="7503399"/>
            <a:chOff x="0" y="0"/>
            <a:chExt cx="5981567" cy="7503397"/>
          </a:xfrm>
        </p:grpSpPr>
        <p:pic>
          <p:nvPicPr>
            <p:cNvPr id="493" name="0662d11189c951420a878c75df8e2804a4649056.jpg" descr="0662d11189c951420a878c75df8e2804a4649056.jpg"/>
            <p:cNvPicPr>
              <a:picLocks noChangeAspect="1"/>
            </p:cNvPicPr>
            <p:nvPr/>
          </p:nvPicPr>
          <p:blipFill>
            <a:blip r:embed="rId2"/>
            <a:srcRect/>
            <a:stretch>
              <a:fillRect/>
            </a:stretch>
          </p:blipFill>
          <p:spPr>
            <a:xfrm>
              <a:off x="76200" y="63500"/>
              <a:ext cx="5841868" cy="7363698"/>
            </a:xfrm>
            <a:prstGeom prst="rect">
              <a:avLst/>
            </a:prstGeom>
            <a:ln>
              <a:noFill/>
            </a:ln>
            <a:effectLst/>
          </p:spPr>
        </p:pic>
        <p:pic>
          <p:nvPicPr>
            <p:cNvPr id="492" name="0662d11189c951420a878c75df8e2804a4649056.jpg" descr="0662d11189c951420a878c75df8e2804a4649056.jpg"/>
            <p:cNvPicPr>
              <a:picLocks/>
            </p:cNvPicPr>
            <p:nvPr/>
          </p:nvPicPr>
          <p:blipFill>
            <a:blip r:embed="rId3"/>
            <a:stretch>
              <a:fillRect/>
            </a:stretch>
          </p:blipFill>
          <p:spPr>
            <a:xfrm>
              <a:off x="0" y="0"/>
              <a:ext cx="5981568" cy="7503398"/>
            </a:xfrm>
            <a:prstGeom prst="rect">
              <a:avLst/>
            </a:prstGeom>
            <a:effectLst/>
          </p:spPr>
        </p:pic>
      </p:grpSp>
      <p:sp>
        <p:nvSpPr>
          <p:cNvPr id="495" name="thebes"/>
          <p:cNvSpPr txBox="1"/>
          <p:nvPr/>
        </p:nvSpPr>
        <p:spPr>
          <a:xfrm>
            <a:off x="8214737" y="6797271"/>
            <a:ext cx="2174826" cy="6564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000">
                <a:solidFill>
                  <a:srgbClr val="000000"/>
                </a:solidFill>
              </a:defRPr>
            </a:lvl1pPr>
          </a:lstStyle>
          <a:p>
            <a:r>
              <a:t>thebes</a:t>
            </a:r>
          </a:p>
        </p:txBody>
      </p:sp>
      <p:sp>
        <p:nvSpPr>
          <p:cNvPr id="496" name="memphis"/>
          <p:cNvSpPr txBox="1"/>
          <p:nvPr/>
        </p:nvSpPr>
        <p:spPr>
          <a:xfrm>
            <a:off x="7084986" y="2555471"/>
            <a:ext cx="2485133" cy="6564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000">
                <a:solidFill>
                  <a:srgbClr val="000000"/>
                </a:solidFill>
              </a:defRPr>
            </a:lvl1pPr>
          </a:lstStyle>
          <a:p>
            <a:r>
              <a:t>memphis</a:t>
            </a:r>
          </a:p>
        </p:txBody>
      </p:sp>
      <p:sp>
        <p:nvSpPr>
          <p:cNvPr id="497" name="THE OLD KINGDOM (2200-2000 BC)"/>
          <p:cNvSpPr txBox="1"/>
          <p:nvPr/>
        </p:nvSpPr>
        <p:spPr>
          <a:xfrm>
            <a:off x="1116310" y="871101"/>
            <a:ext cx="4239320" cy="170487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gn="l">
              <a:lnSpc>
                <a:spcPct val="110000"/>
              </a:lnSpc>
              <a:defRPr sz="3400" cap="none">
                <a:solidFill>
                  <a:srgbClr val="FFFFFF"/>
                </a:solidFill>
              </a:defRPr>
            </a:lvl1pPr>
          </a:lstStyle>
          <a:p>
            <a:r>
              <a:t>THE OLD KINGDOM (2200-2000 BC) </a:t>
            </a:r>
          </a:p>
        </p:txBody>
      </p:sp>
    </p:spTree>
  </p:cSld>
  <p:clrMapOvr>
    <a:masterClrMapping/>
  </p:clrMapOvr>
  <p:transition spd="med"/>
</p:sld>
</file>

<file path=ppt/slides/slide3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13" name="Image" descr="Image"/>
          <p:cNvPicPr>
            <a:picLocks noGrp="1"/>
          </p:cNvPicPr>
          <p:nvPr>
            <p:ph type="pic" idx="21"/>
          </p:nvPr>
        </p:nvPicPr>
        <p:blipFill>
          <a:blip r:embed="rId2"/>
          <a:stretch>
            <a:fillRect/>
          </a:stretch>
        </p:blipFill>
        <p:spPr>
          <a:xfrm>
            <a:off x="1246089" y="486469"/>
            <a:ext cx="10512622" cy="6034167"/>
          </a:xfrm>
          <a:prstGeom prst="rect">
            <a:avLst/>
          </a:prstGeom>
        </p:spPr>
      </p:pic>
      <p:sp>
        <p:nvSpPr>
          <p:cNvPr id="2114" name="In 2017, an ancient cemetery of young slaves was discovered by archaeologists at Amarna (“Mass Grave of Child Slaves from Ancient Egypt,” BreakingIsraelNews.com, Jun. 12, 2017)."/>
          <p:cNvSpPr txBox="1">
            <a:spLocks noGrp="1"/>
          </p:cNvSpPr>
          <p:nvPr>
            <p:ph type="body" sz="half" idx="1"/>
          </p:nvPr>
        </p:nvSpPr>
        <p:spPr>
          <a:xfrm>
            <a:off x="791840" y="6714430"/>
            <a:ext cx="11421120" cy="3039170"/>
          </a:xfrm>
          <a:prstGeom prst="rect">
            <a:avLst/>
          </a:prstGeom>
        </p:spPr>
        <p:txBody>
          <a:bodyPr/>
          <a:lstStyle>
            <a:lvl1pPr algn="ctr">
              <a:defRPr sz="3400">
                <a:solidFill>
                  <a:srgbClr val="94E3FE"/>
                </a:solidFill>
              </a:defRPr>
            </a:lvl1pPr>
          </a:lstStyle>
          <a:p>
            <a:r>
              <a:t>In 2017, an ancient cemetery of young slaves was discovered by archaeologists at Amarna (“Mass Grave of Child Slaves from Ancient Egypt,” BreakingIsraelNews.com, Jun. 12, 2017).</a:t>
            </a:r>
          </a:p>
        </p:txBody>
      </p:sp>
    </p:spTree>
  </p:cSld>
  <p:clrMapOvr>
    <a:masterClrMapping/>
  </p:clrMapOvr>
  <p:transition spd="med"/>
</p:sld>
</file>

<file path=ppt/slides/slide3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16" name="Image" descr="Image"/>
          <p:cNvPicPr>
            <a:picLocks noGrp="1"/>
          </p:cNvPicPr>
          <p:nvPr>
            <p:ph type="pic" idx="21"/>
          </p:nvPr>
        </p:nvPicPr>
        <p:blipFill>
          <a:blip r:embed="rId2"/>
          <a:stretch>
            <a:fillRect/>
          </a:stretch>
        </p:blipFill>
        <p:spPr>
          <a:xfrm>
            <a:off x="890000" y="511869"/>
            <a:ext cx="11224800" cy="6438866"/>
          </a:xfrm>
          <a:prstGeom prst="rect">
            <a:avLst/>
          </a:prstGeom>
        </p:spPr>
      </p:pic>
      <p:sp>
        <p:nvSpPr>
          <p:cNvPr id="2117" name="The burials date to the time of Pharaoh Akhenaten, the father of Tut, in about 1350 BC. Ninety percent were youths between the ages of 7 and 25 at the time of death"/>
          <p:cNvSpPr txBox="1">
            <a:spLocks noGrp="1"/>
          </p:cNvSpPr>
          <p:nvPr>
            <p:ph type="body" sz="half" idx="1"/>
          </p:nvPr>
        </p:nvSpPr>
        <p:spPr>
          <a:xfrm>
            <a:off x="527048" y="7256561"/>
            <a:ext cx="11950704" cy="2497039"/>
          </a:xfrm>
          <a:prstGeom prst="rect">
            <a:avLst/>
          </a:prstGeom>
        </p:spPr>
        <p:txBody>
          <a:bodyPr/>
          <a:lstStyle>
            <a:lvl1pPr algn="ctr">
              <a:defRPr sz="3400">
                <a:solidFill>
                  <a:srgbClr val="94E3FE"/>
                </a:solidFill>
              </a:defRPr>
            </a:lvl1pPr>
          </a:lstStyle>
          <a:p>
            <a:r>
              <a:t>The burials date to the time of Pharaoh Akhenaten, the father of Tut, in about 1350 BC. Ninety percent were youths between the ages of 7 and 25 at the time of death</a:t>
            </a:r>
          </a:p>
        </p:txBody>
      </p:sp>
    </p:spTree>
  </p:cSld>
  <p:clrMapOvr>
    <a:masterClrMapping/>
  </p:clrMapOvr>
  <p:transition spd="med"/>
</p:sld>
</file>

<file path=ppt/slides/slide3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19" name="Image" descr="Image"/>
          <p:cNvPicPr>
            <a:picLocks noGrp="1"/>
          </p:cNvPicPr>
          <p:nvPr>
            <p:ph type="pic" idx="21"/>
          </p:nvPr>
        </p:nvPicPr>
        <p:blipFill>
          <a:blip r:embed="rId2"/>
          <a:stretch>
            <a:fillRect/>
          </a:stretch>
        </p:blipFill>
        <p:spPr>
          <a:xfrm>
            <a:off x="6794499" y="1557665"/>
            <a:ext cx="5247529" cy="6108442"/>
          </a:xfrm>
          <a:prstGeom prst="rect">
            <a:avLst/>
          </a:prstGeom>
        </p:spPr>
      </p:pic>
      <p:sp>
        <p:nvSpPr>
          <p:cNvPr id="2120" name="Egypt’s Brutal Treatment of Captives"/>
          <p:cNvSpPr txBox="1">
            <a:spLocks noGrp="1"/>
          </p:cNvSpPr>
          <p:nvPr>
            <p:ph type="title"/>
          </p:nvPr>
        </p:nvSpPr>
        <p:spPr>
          <a:xfrm>
            <a:off x="546100" y="1557665"/>
            <a:ext cx="5956300" cy="2870201"/>
          </a:xfrm>
          <a:prstGeom prst="rect">
            <a:avLst/>
          </a:prstGeom>
        </p:spPr>
        <p:txBody>
          <a:bodyPr/>
          <a:lstStyle>
            <a:lvl1pPr>
              <a:defRPr sz="6400"/>
            </a:lvl1pPr>
          </a:lstStyle>
          <a:p>
            <a:r>
              <a:t>Egypt’s Brutal Treatment of Captives</a:t>
            </a:r>
          </a:p>
        </p:txBody>
      </p:sp>
    </p:spTree>
  </p:cSld>
  <p:clrMapOvr>
    <a:masterClrMapping/>
  </p:clrMapOvr>
  <p:transition spd="med"/>
</p:sld>
</file>

<file path=ppt/slides/slide3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22" name="Image" descr="Image"/>
          <p:cNvPicPr>
            <a:picLocks noGrp="1"/>
          </p:cNvPicPr>
          <p:nvPr>
            <p:ph type="pic" idx="21"/>
          </p:nvPr>
        </p:nvPicPr>
        <p:blipFill>
          <a:blip r:embed="rId2"/>
          <a:stretch>
            <a:fillRect/>
          </a:stretch>
        </p:blipFill>
        <p:spPr>
          <a:xfrm>
            <a:off x="5394920" y="965200"/>
            <a:ext cx="6372024" cy="6654800"/>
          </a:xfrm>
          <a:prstGeom prst="rect">
            <a:avLst/>
          </a:prstGeom>
        </p:spPr>
      </p:pic>
      <p:sp>
        <p:nvSpPr>
          <p:cNvPr id="2123" name="Inscriptions on the tombs of the pharaohs depict the brutal manner in which the Egyptians treated captives conquered in war."/>
          <p:cNvSpPr txBox="1">
            <a:spLocks noGrp="1"/>
          </p:cNvSpPr>
          <p:nvPr>
            <p:ph type="body" sz="half" idx="1"/>
          </p:nvPr>
        </p:nvSpPr>
        <p:spPr>
          <a:xfrm>
            <a:off x="1092200" y="965200"/>
            <a:ext cx="3851672" cy="7823200"/>
          </a:xfrm>
          <a:prstGeom prst="rect">
            <a:avLst/>
          </a:prstGeom>
        </p:spPr>
        <p:txBody>
          <a:bodyPr/>
          <a:lstStyle>
            <a:lvl1pPr>
              <a:defRPr sz="3400">
                <a:solidFill>
                  <a:srgbClr val="94E3FE"/>
                </a:solidFill>
              </a:defRPr>
            </a:lvl1pPr>
          </a:lstStyle>
          <a:p>
            <a:r>
              <a:t>Inscriptions on the tombs of the pharaohs depict the brutal manner in which the Egyptians treated captives conquered in war.</a:t>
            </a:r>
          </a:p>
        </p:txBody>
      </p:sp>
    </p:spTree>
  </p:cSld>
  <p:clrMapOvr>
    <a:masterClrMapping/>
  </p:clrMapOvr>
  <p:transition spd="med"/>
</p:sld>
</file>

<file path=ppt/slides/slide3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25" name="proxy.duckduckgo.jpg" descr="proxy.duckduckgo.jpg"/>
          <p:cNvPicPr>
            <a:picLocks noGrp="1"/>
          </p:cNvPicPr>
          <p:nvPr>
            <p:ph type="pic" idx="21"/>
          </p:nvPr>
        </p:nvPicPr>
        <p:blipFill>
          <a:blip r:embed="rId2"/>
          <a:stretch>
            <a:fillRect/>
          </a:stretch>
        </p:blipFill>
        <p:spPr>
          <a:xfrm>
            <a:off x="5775920" y="1193800"/>
            <a:ext cx="6596878" cy="5011016"/>
          </a:xfrm>
          <a:prstGeom prst="rect">
            <a:avLst/>
          </a:prstGeom>
        </p:spPr>
      </p:pic>
      <p:sp>
        <p:nvSpPr>
          <p:cNvPr id="2126" name="The Narmer Palette probably depicts the unification of Egypt into one kingdom by Narmer, king of Upper Egypt, as he is shown wearing the crown of Lower Egypt on one side and the crown of Upper Egypt on the opposite side."/>
          <p:cNvSpPr txBox="1">
            <a:spLocks noGrp="1"/>
          </p:cNvSpPr>
          <p:nvPr>
            <p:ph type="body" sz="half" idx="1"/>
          </p:nvPr>
        </p:nvSpPr>
        <p:spPr>
          <a:xfrm>
            <a:off x="1092200" y="965200"/>
            <a:ext cx="4064794" cy="7823200"/>
          </a:xfrm>
          <a:prstGeom prst="rect">
            <a:avLst/>
          </a:prstGeom>
        </p:spPr>
        <p:txBody>
          <a:bodyPr/>
          <a:lstStyle>
            <a:lvl1pPr>
              <a:defRPr sz="3400">
                <a:solidFill>
                  <a:srgbClr val="94E3FE"/>
                </a:solidFill>
              </a:defRPr>
            </a:lvl1pPr>
          </a:lstStyle>
          <a:p>
            <a:r>
              <a:t>The Narmer Palette probably depicts the unification of Egypt into one kingdom by Narmer, king of Upper Egypt, as he is shown wearing the crown of Lower Egypt on one side and the crown of Upper Egypt on the opposite side.</a:t>
            </a:r>
          </a:p>
        </p:txBody>
      </p:sp>
    </p:spTree>
  </p:cSld>
  <p:clrMapOvr>
    <a:masterClrMapping/>
  </p:clrMapOvr>
  <p:transition spd="med"/>
</p:sld>
</file>

<file path=ppt/slides/slide3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28" name="proxy.duckduckgo.jpg" descr="proxy.duckduckgo.jpg"/>
          <p:cNvPicPr>
            <a:picLocks noGrp="1"/>
          </p:cNvPicPr>
          <p:nvPr>
            <p:ph type="pic" idx="21"/>
          </p:nvPr>
        </p:nvPicPr>
        <p:blipFill>
          <a:blip r:embed="rId2"/>
          <a:stretch>
            <a:fillRect/>
          </a:stretch>
        </p:blipFill>
        <p:spPr>
          <a:xfrm>
            <a:off x="2008309" y="561918"/>
            <a:ext cx="8524830" cy="7082323"/>
          </a:xfrm>
          <a:prstGeom prst="rect">
            <a:avLst/>
          </a:prstGeom>
        </p:spPr>
      </p:pic>
      <p:sp>
        <p:nvSpPr>
          <p:cNvPr id="2129" name="The “smiting side” shows the king killing the leader of his captives by driving a stake into his head."/>
          <p:cNvSpPr txBox="1">
            <a:spLocks noGrp="1"/>
          </p:cNvSpPr>
          <p:nvPr>
            <p:ph type="body" sz="quarter" idx="1"/>
          </p:nvPr>
        </p:nvSpPr>
        <p:spPr>
          <a:xfrm>
            <a:off x="991379" y="7933630"/>
            <a:ext cx="11022042" cy="1578670"/>
          </a:xfrm>
          <a:prstGeom prst="rect">
            <a:avLst/>
          </a:prstGeom>
        </p:spPr>
        <p:txBody>
          <a:bodyPr/>
          <a:lstStyle>
            <a:lvl1pPr algn="ctr">
              <a:defRPr sz="3400">
                <a:solidFill>
                  <a:srgbClr val="94E3FE"/>
                </a:solidFill>
              </a:defRPr>
            </a:lvl1pPr>
          </a:lstStyle>
          <a:p>
            <a:r>
              <a:t>The “smiting side” shows the king killing the leader of his captives by driving a stake into his head.</a:t>
            </a:r>
          </a:p>
        </p:txBody>
      </p:sp>
      <p:sp>
        <p:nvSpPr>
          <p:cNvPr id="2130" name="Line"/>
          <p:cNvSpPr/>
          <p:nvPr/>
        </p:nvSpPr>
        <p:spPr>
          <a:xfrm flipH="1">
            <a:off x="7759700" y="3164213"/>
            <a:ext cx="1329954" cy="938867"/>
          </a:xfrm>
          <a:prstGeom prst="line">
            <a:avLst/>
          </a:prstGeom>
          <a:ln w="177800">
            <a:solidFill>
              <a:srgbClr val="FFFFFF"/>
            </a:solidFill>
            <a:miter lim="400000"/>
            <a:tailEnd type="triangle"/>
          </a:ln>
        </p:spPr>
        <p:txBody>
          <a:bodyPr lIns="50800" tIns="50800" rIns="50800" bIns="50800" anchor="ctr"/>
          <a:lstStyle/>
          <a:p>
            <a:pPr>
              <a:defRPr sz="3000" b="0" cap="none">
                <a:solidFill>
                  <a:srgbClr val="FFFFFF"/>
                </a:solidFill>
                <a:effectLst>
                  <a:outerShdw blurRad="25400" dist="42435" dir="2388334" rotWithShape="0">
                    <a:srgbClr val="000000">
                      <a:alpha val="48275"/>
                    </a:srgbClr>
                  </a:outerShdw>
                </a:effectLst>
              </a:defRPr>
            </a:pPr>
            <a:endParaRPr/>
          </a:p>
        </p:txBody>
      </p:sp>
    </p:spTree>
  </p:cSld>
  <p:clrMapOvr>
    <a:masterClrMapping/>
  </p:clrMapOvr>
  <p:transition spd="med"/>
</p:sld>
</file>

<file path=ppt/slides/slide3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32" name="proxy.duckduckgo.jpg" descr="proxy.duckduckgo.jpg"/>
          <p:cNvPicPr>
            <a:picLocks noGrp="1"/>
          </p:cNvPicPr>
          <p:nvPr>
            <p:ph type="pic" idx="21"/>
          </p:nvPr>
        </p:nvPicPr>
        <p:blipFill>
          <a:blip r:embed="rId2"/>
          <a:stretch>
            <a:fillRect/>
          </a:stretch>
        </p:blipFill>
        <p:spPr>
          <a:xfrm>
            <a:off x="631964" y="791001"/>
            <a:ext cx="11740872" cy="5658957"/>
          </a:xfrm>
          <a:prstGeom prst="rect">
            <a:avLst/>
          </a:prstGeom>
        </p:spPr>
      </p:pic>
      <p:sp>
        <p:nvSpPr>
          <p:cNvPr id="2133" name="The scene on the opposite side shows the bodies of beheaded captives arranged on a field. The heads are placed between the victims’ feet, signifying total humiliation."/>
          <p:cNvSpPr txBox="1">
            <a:spLocks noGrp="1"/>
          </p:cNvSpPr>
          <p:nvPr>
            <p:ph type="body" sz="half" idx="1"/>
          </p:nvPr>
        </p:nvSpPr>
        <p:spPr>
          <a:xfrm>
            <a:off x="991379" y="6638230"/>
            <a:ext cx="11022042" cy="2696270"/>
          </a:xfrm>
          <a:prstGeom prst="rect">
            <a:avLst/>
          </a:prstGeom>
        </p:spPr>
        <p:txBody>
          <a:bodyPr/>
          <a:lstStyle>
            <a:lvl1pPr algn="ctr">
              <a:defRPr sz="3400">
                <a:solidFill>
                  <a:srgbClr val="94E3FE"/>
                </a:solidFill>
              </a:defRPr>
            </a:lvl1pPr>
          </a:lstStyle>
          <a:p>
            <a:r>
              <a:t>The scene on the opposite side shows the bodies of beheaded captives arranged on a field. The heads are placed between the victims’ feet, signifying total humiliation.</a:t>
            </a:r>
          </a:p>
        </p:txBody>
      </p:sp>
      <p:sp>
        <p:nvSpPr>
          <p:cNvPr id="2134" name="Line"/>
          <p:cNvSpPr/>
          <p:nvPr/>
        </p:nvSpPr>
        <p:spPr>
          <a:xfrm>
            <a:off x="6881542" y="2306764"/>
            <a:ext cx="1515456" cy="932716"/>
          </a:xfrm>
          <a:prstGeom prst="line">
            <a:avLst/>
          </a:prstGeom>
          <a:ln w="177800">
            <a:solidFill>
              <a:srgbClr val="FFFFFF"/>
            </a:solidFill>
            <a:miter lim="400000"/>
            <a:tailEnd type="triangle"/>
          </a:ln>
        </p:spPr>
        <p:txBody>
          <a:bodyPr lIns="50800" tIns="50800" rIns="50800" bIns="50800" anchor="ctr"/>
          <a:lstStyle/>
          <a:p>
            <a:pPr>
              <a:defRPr sz="3000" b="0" cap="none">
                <a:solidFill>
                  <a:srgbClr val="FFFFFF"/>
                </a:solidFill>
                <a:effectLst>
                  <a:outerShdw blurRad="25400" dist="42435" dir="2388334" rotWithShape="0">
                    <a:srgbClr val="000000">
                      <a:alpha val="48275"/>
                    </a:srgbClr>
                  </a:outerShdw>
                </a:effectLst>
              </a:defRPr>
            </a:pPr>
            <a:endParaRPr/>
          </a:p>
        </p:txBody>
      </p:sp>
    </p:spTree>
  </p:cSld>
  <p:clrMapOvr>
    <a:masterClrMapping/>
  </p:clrMapOvr>
  <p:transition spd="med"/>
</p:sld>
</file>

<file path=ppt/slides/slide3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36" name="proxy.duckduckgo.jpg" descr="proxy.duckduckgo.jpg"/>
          <p:cNvPicPr>
            <a:picLocks noGrp="1"/>
          </p:cNvPicPr>
          <p:nvPr>
            <p:ph type="pic" idx="21"/>
          </p:nvPr>
        </p:nvPicPr>
        <p:blipFill>
          <a:blip r:embed="rId2"/>
          <a:stretch>
            <a:fillRect/>
          </a:stretch>
        </p:blipFill>
        <p:spPr>
          <a:xfrm>
            <a:off x="631964" y="791001"/>
            <a:ext cx="11740872" cy="5658957"/>
          </a:xfrm>
          <a:prstGeom prst="rect">
            <a:avLst/>
          </a:prstGeom>
        </p:spPr>
      </p:pic>
      <p:sp>
        <p:nvSpPr>
          <p:cNvPr id="2137" name="This scene depicts of a public religious ceremony commemorating the battle."/>
          <p:cNvSpPr txBox="1">
            <a:spLocks noGrp="1"/>
          </p:cNvSpPr>
          <p:nvPr>
            <p:ph type="body" sz="half" idx="1"/>
          </p:nvPr>
        </p:nvSpPr>
        <p:spPr>
          <a:xfrm>
            <a:off x="991379" y="6663630"/>
            <a:ext cx="11022042" cy="2696270"/>
          </a:xfrm>
          <a:prstGeom prst="rect">
            <a:avLst/>
          </a:prstGeom>
        </p:spPr>
        <p:txBody>
          <a:bodyPr/>
          <a:lstStyle>
            <a:lvl1pPr algn="ctr">
              <a:defRPr sz="3400">
                <a:solidFill>
                  <a:srgbClr val="94E3FE"/>
                </a:solidFill>
              </a:defRPr>
            </a:lvl1pPr>
          </a:lstStyle>
          <a:p>
            <a:r>
              <a:t>This scene depicts of a public religious ceremony commemorating the battle.</a:t>
            </a:r>
          </a:p>
        </p:txBody>
      </p:sp>
    </p:spTree>
  </p:cSld>
  <p:clrMapOvr>
    <a:masterClrMapping/>
  </p:clrMapOvr>
  <p:transition spd="med"/>
</p:sld>
</file>

<file path=ppt/slides/slide3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39" name="Many monuments depict the pharaohs brutally destroying people."/>
          <p:cNvSpPr txBox="1">
            <a:spLocks noGrp="1"/>
          </p:cNvSpPr>
          <p:nvPr>
            <p:ph type="body" sz="half" idx="1"/>
          </p:nvPr>
        </p:nvSpPr>
        <p:spPr>
          <a:xfrm>
            <a:off x="1092200" y="965200"/>
            <a:ext cx="4064794" cy="7823200"/>
          </a:xfrm>
          <a:prstGeom prst="rect">
            <a:avLst/>
          </a:prstGeom>
        </p:spPr>
        <p:txBody>
          <a:bodyPr/>
          <a:lstStyle>
            <a:lvl1pPr>
              <a:defRPr sz="3400">
                <a:solidFill>
                  <a:srgbClr val="94E3FE"/>
                </a:solidFill>
              </a:defRPr>
            </a:lvl1pPr>
          </a:lstStyle>
          <a:p>
            <a:r>
              <a:t>Many monuments depict the pharaohs brutally destroying people.</a:t>
            </a:r>
          </a:p>
        </p:txBody>
      </p:sp>
      <p:grpSp>
        <p:nvGrpSpPr>
          <p:cNvPr id="2142" name="Image"/>
          <p:cNvGrpSpPr/>
          <p:nvPr/>
        </p:nvGrpSpPr>
        <p:grpSpPr>
          <a:xfrm>
            <a:off x="5890305" y="965199"/>
            <a:ext cx="6354923" cy="7402486"/>
            <a:chOff x="0" y="0"/>
            <a:chExt cx="6354922" cy="7402484"/>
          </a:xfrm>
        </p:grpSpPr>
        <p:pic>
          <p:nvPicPr>
            <p:cNvPr id="2141" name="Image" descr="Image"/>
            <p:cNvPicPr>
              <a:picLocks noChangeAspect="1"/>
            </p:cNvPicPr>
            <p:nvPr/>
          </p:nvPicPr>
          <p:blipFill>
            <a:blip r:embed="rId2"/>
            <a:srcRect l="22507" t="16196" r="31325" b="10108"/>
            <a:stretch>
              <a:fillRect/>
            </a:stretch>
          </p:blipFill>
          <p:spPr>
            <a:xfrm>
              <a:off x="76200" y="63500"/>
              <a:ext cx="6215223" cy="7262785"/>
            </a:xfrm>
            <a:prstGeom prst="rect">
              <a:avLst/>
            </a:prstGeom>
            <a:ln>
              <a:noFill/>
            </a:ln>
            <a:effectLst/>
          </p:spPr>
        </p:pic>
        <p:pic>
          <p:nvPicPr>
            <p:cNvPr id="2140" name="Image" descr="Image"/>
            <p:cNvPicPr>
              <a:picLocks/>
            </p:cNvPicPr>
            <p:nvPr/>
          </p:nvPicPr>
          <p:blipFill>
            <a:blip r:embed="rId3"/>
            <a:stretch>
              <a:fillRect/>
            </a:stretch>
          </p:blipFill>
          <p:spPr>
            <a:xfrm>
              <a:off x="-1" y="-1"/>
              <a:ext cx="6354924" cy="7402486"/>
            </a:xfrm>
            <a:prstGeom prst="rect">
              <a:avLst/>
            </a:prstGeom>
            <a:effectLst/>
          </p:spPr>
        </p:pic>
      </p:grpSp>
    </p:spTree>
  </p:cSld>
  <p:clrMapOvr>
    <a:masterClrMapping/>
  </p:clrMapOvr>
  <p:transition spd="med"/>
</p:sld>
</file>

<file path=ppt/slides/slide3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46" name="proxy.duckduckgo.jpg"/>
          <p:cNvGrpSpPr/>
          <p:nvPr/>
        </p:nvGrpSpPr>
        <p:grpSpPr>
          <a:xfrm>
            <a:off x="2845281" y="615055"/>
            <a:ext cx="7314237" cy="8523490"/>
            <a:chOff x="0" y="0"/>
            <a:chExt cx="7314235" cy="8523488"/>
          </a:xfrm>
        </p:grpSpPr>
        <p:pic>
          <p:nvPicPr>
            <p:cNvPr id="2145" name="proxy.duckduckgo.jpg" descr="proxy.duckduckgo.jpg"/>
            <p:cNvPicPr>
              <a:picLocks noChangeAspect="1"/>
            </p:cNvPicPr>
            <p:nvPr/>
          </p:nvPicPr>
          <p:blipFill>
            <a:blip r:embed="rId2"/>
            <a:srcRect l="5406" r="5406"/>
            <a:stretch>
              <a:fillRect/>
            </a:stretch>
          </p:blipFill>
          <p:spPr>
            <a:xfrm>
              <a:off x="76200" y="63500"/>
              <a:ext cx="7174536" cy="8383789"/>
            </a:xfrm>
            <a:prstGeom prst="rect">
              <a:avLst/>
            </a:prstGeom>
            <a:ln>
              <a:noFill/>
            </a:ln>
            <a:effectLst/>
          </p:spPr>
        </p:pic>
        <p:pic>
          <p:nvPicPr>
            <p:cNvPr id="2144" name="proxy.duckduckgo.jpg" descr="proxy.duckduckgo.jpg"/>
            <p:cNvPicPr>
              <a:picLocks/>
            </p:cNvPicPr>
            <p:nvPr/>
          </p:nvPicPr>
          <p:blipFill>
            <a:blip r:embed="rId3"/>
            <a:stretch>
              <a:fillRect/>
            </a:stretch>
          </p:blipFill>
          <p:spPr>
            <a:xfrm>
              <a:off x="-1" y="0"/>
              <a:ext cx="7314237" cy="8523489"/>
            </a:xfrm>
            <a:prstGeom prst="rect">
              <a:avLst/>
            </a:prstGeom>
            <a:effectLst/>
          </p:spPr>
        </p:pic>
      </p:gr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 name="The Bible pictures have been gleaned from a great many sources. We have done our best to give credit and to pay any relevant license fees.…"/>
          <p:cNvSpPr txBox="1">
            <a:spLocks noGrp="1"/>
          </p:cNvSpPr>
          <p:nvPr>
            <p:ph type="body" sz="half" idx="1"/>
          </p:nvPr>
        </p:nvSpPr>
        <p:spPr>
          <a:xfrm>
            <a:off x="1287115" y="1031775"/>
            <a:ext cx="4752842" cy="7715450"/>
          </a:xfrm>
          <a:prstGeom prst="rect">
            <a:avLst/>
          </a:prstGeom>
        </p:spPr>
        <p:txBody>
          <a:bodyPr/>
          <a:lstStyle/>
          <a:p>
            <a:pPr>
              <a:defRPr sz="3400">
                <a:solidFill>
                  <a:srgbClr val="76D6FF"/>
                </a:solidFill>
              </a:defRPr>
            </a:pPr>
            <a:r>
              <a:t>The Bible pictures have been gleaned from a great many sources. We have done our best to give credit and to pay any relevant license fees.</a:t>
            </a:r>
          </a:p>
          <a:p>
            <a:pPr>
              <a:defRPr sz="3400">
                <a:solidFill>
                  <a:srgbClr val="76D6FF"/>
                </a:solidFill>
              </a:defRPr>
            </a:pPr>
            <a:endParaRPr/>
          </a:p>
          <a:p>
            <a:pPr>
              <a:defRPr sz="3400">
                <a:solidFill>
                  <a:srgbClr val="76D6FF"/>
                </a:solidFill>
              </a:defRPr>
            </a:pPr>
            <a:r>
              <a:t>If we have failed to give proper credit for a picture or drawing, please contact us.</a:t>
            </a:r>
          </a:p>
          <a:p>
            <a:pPr>
              <a:defRPr sz="3400">
                <a:solidFill>
                  <a:srgbClr val="76D6FF"/>
                </a:solidFill>
              </a:defRPr>
            </a:pPr>
            <a:r>
              <a:t> </a:t>
            </a:r>
          </a:p>
        </p:txBody>
      </p:sp>
      <p:grpSp>
        <p:nvGrpSpPr>
          <p:cNvPr id="340" name="Widow's Mite 1066-33.jpg"/>
          <p:cNvGrpSpPr/>
          <p:nvPr/>
        </p:nvGrpSpPr>
        <p:grpSpPr>
          <a:xfrm>
            <a:off x="8650818" y="692149"/>
            <a:ext cx="3592541" cy="4736679"/>
            <a:chOff x="0" y="0"/>
            <a:chExt cx="3592540" cy="4736677"/>
          </a:xfrm>
        </p:grpSpPr>
        <p:pic>
          <p:nvPicPr>
            <p:cNvPr id="339" name="Widow's Mite 1066-33.jpg" descr="Widow's Mite 1066-33.jpg"/>
            <p:cNvPicPr>
              <a:picLocks noChangeAspect="1"/>
            </p:cNvPicPr>
            <p:nvPr/>
          </p:nvPicPr>
          <p:blipFill>
            <a:blip r:embed="rId2"/>
            <a:srcRect l="22179" r="7272"/>
            <a:stretch>
              <a:fillRect/>
            </a:stretch>
          </p:blipFill>
          <p:spPr>
            <a:xfrm>
              <a:off x="76200" y="63500"/>
              <a:ext cx="3452841" cy="4596977"/>
            </a:xfrm>
            <a:prstGeom prst="rect">
              <a:avLst/>
            </a:prstGeom>
            <a:ln>
              <a:noFill/>
            </a:ln>
            <a:effectLst/>
          </p:spPr>
        </p:pic>
        <p:pic>
          <p:nvPicPr>
            <p:cNvPr id="338" name="Widow's Mite 1066-33.jpg" descr="Widow's Mite 1066-33.jpg"/>
            <p:cNvPicPr>
              <a:picLocks/>
            </p:cNvPicPr>
            <p:nvPr/>
          </p:nvPicPr>
          <p:blipFill>
            <a:blip r:embed="rId3"/>
            <a:stretch>
              <a:fillRect/>
            </a:stretch>
          </p:blipFill>
          <p:spPr>
            <a:xfrm>
              <a:off x="-1" y="-1"/>
              <a:ext cx="3592542" cy="4736679"/>
            </a:xfrm>
            <a:prstGeom prst="rect">
              <a:avLst/>
            </a:prstGeom>
            <a:effectLst/>
          </p:spPr>
        </p:pic>
      </p:grpSp>
      <p:grpSp>
        <p:nvGrpSpPr>
          <p:cNvPr id="343" name="5c0521319f4b6e3add09d740_143614.jpeg"/>
          <p:cNvGrpSpPr/>
          <p:nvPr/>
        </p:nvGrpSpPr>
        <p:grpSpPr>
          <a:xfrm rot="283845">
            <a:off x="8165300" y="4827880"/>
            <a:ext cx="4157178" cy="4460901"/>
            <a:chOff x="0" y="0"/>
            <a:chExt cx="4157176" cy="4460899"/>
          </a:xfrm>
        </p:grpSpPr>
        <p:pic>
          <p:nvPicPr>
            <p:cNvPr id="342" name="5c0521319f4b6e3add09d740_143614.jpeg" descr="5c0521319f4b6e3add09d740_143614.jpeg"/>
            <p:cNvPicPr>
              <a:picLocks noChangeAspect="1"/>
            </p:cNvPicPr>
            <p:nvPr/>
          </p:nvPicPr>
          <p:blipFill>
            <a:blip r:embed="rId4"/>
            <a:srcRect l="21996" t="568" r="10388"/>
            <a:stretch>
              <a:fillRect/>
            </a:stretch>
          </p:blipFill>
          <p:spPr>
            <a:xfrm>
              <a:off x="76199" y="63499"/>
              <a:ext cx="4017478" cy="4296638"/>
            </a:xfrm>
            <a:prstGeom prst="rect">
              <a:avLst/>
            </a:prstGeom>
            <a:ln>
              <a:noFill/>
            </a:ln>
            <a:effectLst/>
          </p:spPr>
        </p:pic>
        <p:pic>
          <p:nvPicPr>
            <p:cNvPr id="341" name="5c0521319f4b6e3add09d740_143614.jpeg" descr="5c0521319f4b6e3add09d740_143614.jpeg"/>
            <p:cNvPicPr>
              <a:picLocks/>
            </p:cNvPicPr>
            <p:nvPr/>
          </p:nvPicPr>
          <p:blipFill>
            <a:blip r:embed="rId5"/>
            <a:stretch>
              <a:fillRect/>
            </a:stretch>
          </p:blipFill>
          <p:spPr>
            <a:xfrm>
              <a:off x="0" y="-1"/>
              <a:ext cx="4157177" cy="4460901"/>
            </a:xfrm>
            <a:prstGeom prst="rect">
              <a:avLst/>
            </a:prstGeom>
            <a:effectLst/>
          </p:spPr>
        </p:pic>
      </p:grpSp>
      <p:pic>
        <p:nvPicPr>
          <p:cNvPr id="344" name="king_nebuchadnezzar__image_2_sjpg2332.jpg" descr="king_nebuchadnezzar__image_2_sjpg2332.jpg"/>
          <p:cNvPicPr>
            <a:picLocks noChangeAspect="1"/>
          </p:cNvPicPr>
          <p:nvPr/>
        </p:nvPicPr>
        <p:blipFill>
          <a:blip r:embed="rId6"/>
          <a:stretch>
            <a:fillRect/>
          </a:stretch>
        </p:blipFill>
        <p:spPr>
          <a:xfrm>
            <a:off x="6381433" y="2306833"/>
            <a:ext cx="3216349" cy="4555734"/>
          </a:xfrm>
          <a:prstGeom prst="rect">
            <a:avLst/>
          </a:prstGeom>
          <a:ln w="12700">
            <a:miter lim="400000"/>
          </a:ln>
        </p:spPr>
      </p:pic>
    </p:spTree>
  </p:cSld>
  <p:clrMapOvr>
    <a:masterClrMapping/>
  </p:clrMapOvr>
  <p:transition spd="med"/>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9" name="This is the era of the greatest pyramids, including the three at Giza."/>
          <p:cNvSpPr txBox="1">
            <a:spLocks noGrp="1"/>
          </p:cNvSpPr>
          <p:nvPr>
            <p:ph type="body" sz="half" idx="1"/>
          </p:nvPr>
        </p:nvSpPr>
        <p:spPr>
          <a:xfrm>
            <a:off x="1116310" y="2488406"/>
            <a:ext cx="5386090" cy="7023894"/>
          </a:xfrm>
          <a:prstGeom prst="rect">
            <a:avLst/>
          </a:prstGeom>
        </p:spPr>
        <p:txBody>
          <a:bodyPr/>
          <a:lstStyle>
            <a:lvl1pPr>
              <a:defRPr sz="3400">
                <a:solidFill>
                  <a:srgbClr val="94E3FE"/>
                </a:solidFill>
              </a:defRPr>
            </a:lvl1pPr>
          </a:lstStyle>
          <a:p>
            <a:r>
              <a:t>This is the era of the greatest pyramids, including the three at Giza.</a:t>
            </a:r>
          </a:p>
        </p:txBody>
      </p:sp>
      <p:grpSp>
        <p:nvGrpSpPr>
          <p:cNvPr id="502" name="IMG_8324.jpeg"/>
          <p:cNvGrpSpPr/>
          <p:nvPr/>
        </p:nvGrpSpPr>
        <p:grpSpPr>
          <a:xfrm>
            <a:off x="6739635" y="965200"/>
            <a:ext cx="5444428" cy="6654800"/>
            <a:chOff x="0" y="0"/>
            <a:chExt cx="5444426" cy="6654800"/>
          </a:xfrm>
        </p:grpSpPr>
        <p:pic>
          <p:nvPicPr>
            <p:cNvPr id="501" name="IMG_8324.jpeg" descr="IMG_8324.jpeg"/>
            <p:cNvPicPr>
              <a:picLocks noChangeAspect="1"/>
            </p:cNvPicPr>
            <p:nvPr/>
          </p:nvPicPr>
          <p:blipFill>
            <a:blip r:embed="rId2"/>
            <a:srcRect l="21829" r="17095"/>
            <a:stretch>
              <a:fillRect/>
            </a:stretch>
          </p:blipFill>
          <p:spPr>
            <a:xfrm>
              <a:off x="76200" y="63500"/>
              <a:ext cx="5304727" cy="6515100"/>
            </a:xfrm>
            <a:prstGeom prst="rect">
              <a:avLst/>
            </a:prstGeom>
            <a:ln>
              <a:noFill/>
            </a:ln>
            <a:effectLst/>
          </p:spPr>
        </p:pic>
        <p:pic>
          <p:nvPicPr>
            <p:cNvPr id="500" name="IMG_8324.jpeg" descr="IMG_8324.jpeg"/>
            <p:cNvPicPr>
              <a:picLocks/>
            </p:cNvPicPr>
            <p:nvPr/>
          </p:nvPicPr>
          <p:blipFill>
            <a:blip r:embed="rId3"/>
            <a:stretch>
              <a:fillRect/>
            </a:stretch>
          </p:blipFill>
          <p:spPr>
            <a:xfrm>
              <a:off x="0" y="0"/>
              <a:ext cx="5444427" cy="6654800"/>
            </a:xfrm>
            <a:prstGeom prst="rect">
              <a:avLst/>
            </a:prstGeom>
            <a:effectLst/>
          </p:spPr>
        </p:pic>
      </p:grpSp>
      <p:sp>
        <p:nvSpPr>
          <p:cNvPr id="503" name="THE OLD KINGDOM (2200-2000 BC)"/>
          <p:cNvSpPr txBox="1"/>
          <p:nvPr/>
        </p:nvSpPr>
        <p:spPr>
          <a:xfrm>
            <a:off x="1116310" y="871101"/>
            <a:ext cx="4239320" cy="170487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gn="l">
              <a:lnSpc>
                <a:spcPct val="110000"/>
              </a:lnSpc>
              <a:defRPr sz="3400" cap="none">
                <a:solidFill>
                  <a:srgbClr val="FFFFFF"/>
                </a:solidFill>
              </a:defRPr>
            </a:lvl1pPr>
          </a:lstStyle>
          <a:p>
            <a:r>
              <a:t>THE OLD KINGDOM (2200-2000 BC) </a:t>
            </a:r>
          </a:p>
        </p:txBody>
      </p:sp>
    </p:spTree>
  </p:cSld>
  <p:clrMapOvr>
    <a:masterClrMapping/>
  </p:clrMapOvr>
  <p:transition spd="med"/>
</p:sld>
</file>

<file path=ppt/slides/slide4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48" name="1-pharaoh-in-battle.jpg" descr="1-pharaoh-in-battle.jpg"/>
          <p:cNvPicPr>
            <a:picLocks noGrp="1"/>
          </p:cNvPicPr>
          <p:nvPr>
            <p:ph type="pic" idx="21"/>
          </p:nvPr>
        </p:nvPicPr>
        <p:blipFill>
          <a:blip r:embed="rId2"/>
          <a:stretch>
            <a:fillRect/>
          </a:stretch>
        </p:blipFill>
        <p:spPr>
          <a:xfrm>
            <a:off x="738204" y="632154"/>
            <a:ext cx="11528392" cy="6862355"/>
          </a:xfrm>
          <a:prstGeom prst="rect">
            <a:avLst/>
          </a:prstGeom>
        </p:spPr>
      </p:pic>
      <p:sp>
        <p:nvSpPr>
          <p:cNvPr id="2149" name="One shows pharaoh crushing people beneath his chariot while his dogs devour them."/>
          <p:cNvSpPr txBox="1">
            <a:spLocks noGrp="1"/>
          </p:cNvSpPr>
          <p:nvPr>
            <p:ph type="body" sz="half" idx="1"/>
          </p:nvPr>
        </p:nvSpPr>
        <p:spPr>
          <a:xfrm>
            <a:off x="991379" y="7654230"/>
            <a:ext cx="11022042" cy="2696270"/>
          </a:xfrm>
          <a:prstGeom prst="rect">
            <a:avLst/>
          </a:prstGeom>
        </p:spPr>
        <p:txBody>
          <a:bodyPr/>
          <a:lstStyle>
            <a:lvl1pPr algn="ctr">
              <a:defRPr sz="3400">
                <a:solidFill>
                  <a:srgbClr val="94E3FE"/>
                </a:solidFill>
              </a:defRPr>
            </a:lvl1pPr>
          </a:lstStyle>
          <a:p>
            <a:r>
              <a:t>One shows pharaoh crushing people beneath his chariot while his dogs devour them.</a:t>
            </a:r>
          </a:p>
        </p:txBody>
      </p:sp>
    </p:spTree>
  </p:cSld>
  <p:clrMapOvr>
    <a:masterClrMapping/>
  </p:clrMapOvr>
  <p:transition spd="med"/>
</p:sld>
</file>

<file path=ppt/slides/slide4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1" name="proxy.duckduckgo.jpg" descr="proxy.duckduckgo.jpg"/>
          <p:cNvPicPr>
            <a:picLocks noGrp="1"/>
          </p:cNvPicPr>
          <p:nvPr>
            <p:ph type="pic" idx="21"/>
          </p:nvPr>
        </p:nvPicPr>
        <p:blipFill>
          <a:blip r:embed="rId2"/>
          <a:stretch>
            <a:fillRect/>
          </a:stretch>
        </p:blipFill>
        <p:spPr>
          <a:xfrm>
            <a:off x="5471120" y="760424"/>
            <a:ext cx="6372023" cy="8232752"/>
          </a:xfrm>
          <a:prstGeom prst="rect">
            <a:avLst/>
          </a:prstGeom>
        </p:spPr>
      </p:pic>
      <p:sp>
        <p:nvSpPr>
          <p:cNvPr id="2152" name="One shows the pharaoh preparing to smash captives with a club. They appear to be pleading for their lives."/>
          <p:cNvSpPr txBox="1">
            <a:spLocks noGrp="1"/>
          </p:cNvSpPr>
          <p:nvPr>
            <p:ph type="body" sz="half" idx="1"/>
          </p:nvPr>
        </p:nvSpPr>
        <p:spPr>
          <a:xfrm>
            <a:off x="1092200" y="965200"/>
            <a:ext cx="4064794" cy="7823200"/>
          </a:xfrm>
          <a:prstGeom prst="rect">
            <a:avLst/>
          </a:prstGeom>
        </p:spPr>
        <p:txBody>
          <a:bodyPr/>
          <a:lstStyle>
            <a:lvl1pPr>
              <a:defRPr sz="3400">
                <a:solidFill>
                  <a:srgbClr val="94E3FE"/>
                </a:solidFill>
              </a:defRPr>
            </a:lvl1pPr>
          </a:lstStyle>
          <a:p>
            <a:r>
              <a:t>One shows the pharaoh preparing to smash captives with a club. They appear to be pleading for their lives.</a:t>
            </a:r>
          </a:p>
        </p:txBody>
      </p:sp>
    </p:spTree>
  </p:cSld>
  <p:clrMapOvr>
    <a:masterClrMapping/>
  </p:clrMapOvr>
  <p:transition spd="med"/>
</p:sld>
</file>

<file path=ppt/slides/slide4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4" name="This PowerPoint/Keynote presentation is a companion to the Mastering the English Bible course.…"/>
          <p:cNvSpPr txBox="1"/>
          <p:nvPr/>
        </p:nvSpPr>
        <p:spPr>
          <a:xfrm>
            <a:off x="584200" y="1130300"/>
            <a:ext cx="11836400" cy="74930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8100" tIns="38100" rIns="38100" bIns="38100" anchor="ctr">
            <a:spAutoFit/>
          </a:bodyPr>
          <a:lstStyle/>
          <a:p>
            <a:pPr>
              <a:buClr>
                <a:srgbClr val="FFFB00"/>
              </a:buClr>
              <a:buFont typeface="Arial"/>
              <a:defRPr sz="3400" b="0" cap="none">
                <a:solidFill>
                  <a:srgbClr val="FFFFFF"/>
                </a:solidFill>
                <a:effectLst>
                  <a:outerShdw blurRad="12700" dist="25400" dir="2700000" rotWithShape="0">
                    <a:srgbClr val="000000"/>
                  </a:outerShdw>
                </a:effectLst>
              </a:defRPr>
            </a:pPr>
            <a:r>
              <a:t>This PowerPoint/Keynote presentation is a companion to the </a:t>
            </a:r>
            <a:r>
              <a:rPr i="1"/>
              <a:t>Mastering the English Bible </a:t>
            </a:r>
            <a:r>
              <a:t>course.</a:t>
            </a:r>
          </a:p>
          <a:p>
            <a:pPr>
              <a:buClr>
                <a:srgbClr val="FFFB00"/>
              </a:buClr>
              <a:buFont typeface="Arial"/>
              <a:defRPr sz="3400" b="0" i="1" cap="none">
                <a:solidFill>
                  <a:srgbClr val="FFFFFF"/>
                </a:solidFill>
                <a:effectLst>
                  <a:outerShdw blurRad="12700" dist="25400" dir="2700000" rotWithShape="0">
                    <a:srgbClr val="000000"/>
                  </a:outerShdw>
                </a:effectLst>
              </a:defRPr>
            </a:pPr>
            <a:endParaRPr/>
          </a:p>
          <a:p>
            <a:pPr>
              <a:buClr>
                <a:srgbClr val="FFFB00"/>
              </a:buClr>
              <a:buFont typeface="Arial"/>
              <a:defRPr sz="3400" b="0" cap="none">
                <a:solidFill>
                  <a:srgbClr val="FFFFFF"/>
                </a:solidFill>
                <a:effectLst>
                  <a:outerShdw blurRad="12700" dist="25400" dir="2700000" rotWithShape="0">
                    <a:srgbClr val="000000"/>
                  </a:outerShdw>
                </a:effectLst>
              </a:defRPr>
            </a:pPr>
            <a:r>
              <a:t>Copyright 2023 </a:t>
            </a:r>
          </a:p>
          <a:p>
            <a:pPr>
              <a:buClr>
                <a:srgbClr val="FFFB00"/>
              </a:buClr>
              <a:buFont typeface="Arial"/>
              <a:defRPr sz="3400" b="0" cap="none">
                <a:solidFill>
                  <a:srgbClr val="FFFFFF"/>
                </a:solidFill>
                <a:effectLst>
                  <a:outerShdw blurRad="12700" dist="25400" dir="2700000" rotWithShape="0">
                    <a:srgbClr val="000000"/>
                  </a:outerShdw>
                </a:effectLst>
              </a:defRPr>
            </a:pPr>
            <a:endParaRPr/>
          </a:p>
          <a:p>
            <a:pPr>
              <a:buClr>
                <a:srgbClr val="FFFB00"/>
              </a:buClr>
              <a:buFont typeface="Arial"/>
              <a:defRPr sz="3400" b="0" i="1" cap="none">
                <a:solidFill>
                  <a:srgbClr val="FFFFFF"/>
                </a:solidFill>
                <a:effectLst>
                  <a:outerShdw blurRad="12700" dist="25400" dir="2700000" rotWithShape="0">
                    <a:srgbClr val="000000"/>
                  </a:outerShdw>
                </a:effectLst>
              </a:defRPr>
            </a:pPr>
            <a:r>
              <a:t>Way of Life Literature</a:t>
            </a:r>
            <a:br/>
            <a:r>
              <a:t>P. O. Box 610368</a:t>
            </a:r>
            <a:br/>
            <a:r>
              <a:t>Port Huron, MI 48061</a:t>
            </a:r>
            <a:br/>
            <a:r>
              <a:t>866-295-4143</a:t>
            </a:r>
            <a:br/>
            <a:r>
              <a:t>http://www.wayoflife.org</a:t>
            </a:r>
            <a:br/>
            <a:r>
              <a:t>fbns@wayoflife.org </a:t>
            </a:r>
          </a:p>
          <a:p>
            <a:pPr>
              <a:buClr>
                <a:srgbClr val="FFFB00"/>
              </a:buClr>
              <a:buFont typeface="Arial"/>
              <a:defRPr sz="3400" b="0" i="1" cap="none">
                <a:solidFill>
                  <a:srgbClr val="FFFFFF"/>
                </a:solidFill>
                <a:effectLst>
                  <a:outerShdw blurRad="12700" dist="25400" dir="2700000" rotWithShape="0">
                    <a:srgbClr val="000000"/>
                  </a:outerShdw>
                </a:effectLst>
              </a:defRPr>
            </a:pPr>
            <a:r>
              <a:t>In Canada</a:t>
            </a:r>
          </a:p>
          <a:p>
            <a:pPr>
              <a:buClr>
                <a:srgbClr val="FFFB00"/>
              </a:buClr>
              <a:buFont typeface="Arial"/>
              <a:defRPr sz="3400" b="0" cap="none">
                <a:solidFill>
                  <a:srgbClr val="FFFFFF"/>
                </a:solidFill>
                <a:effectLst>
                  <a:outerShdw blurRad="12700" dist="25400" dir="2700000" rotWithShape="0">
                    <a:srgbClr val="000000"/>
                  </a:outerShdw>
                </a:effectLst>
              </a:defRPr>
            </a:pPr>
            <a:r>
              <a:t>Bethel Baptist Church, 4212 Campbell St. N., London, Ontario N6P 1A6 </a:t>
            </a:r>
            <a:br/>
            <a:r>
              <a:t>519-652-2619 </a:t>
            </a:r>
          </a:p>
        </p:txBody>
      </p:sp>
      <p:pic>
        <p:nvPicPr>
          <p:cNvPr id="2155" name="Pictorial Bible copy.jpeg" descr="Pictorial Bible copy.jpeg"/>
          <p:cNvPicPr>
            <a:picLocks noChangeAspect="1"/>
          </p:cNvPicPr>
          <p:nvPr/>
        </p:nvPicPr>
        <p:blipFill>
          <a:blip r:embed="rId2"/>
          <a:srcRect b="210"/>
          <a:stretch>
            <a:fillRect/>
          </a:stretch>
        </p:blipFill>
        <p:spPr>
          <a:xfrm>
            <a:off x="561556" y="2791968"/>
            <a:ext cx="3557064" cy="2662177"/>
          </a:xfrm>
          <a:prstGeom prst="rect">
            <a:avLst/>
          </a:prstGeom>
          <a:ln w="12700">
            <a:miter lim="400000"/>
          </a:ln>
        </p:spPr>
      </p:pic>
      <p:pic>
        <p:nvPicPr>
          <p:cNvPr id="2156" name="Mastering the English Bible.jpeg" descr="Mastering the English Bible.jpeg"/>
          <p:cNvPicPr>
            <a:picLocks noChangeAspect="1"/>
          </p:cNvPicPr>
          <p:nvPr/>
        </p:nvPicPr>
        <p:blipFill>
          <a:blip r:embed="rId3"/>
          <a:stretch>
            <a:fillRect/>
          </a:stretch>
        </p:blipFill>
        <p:spPr>
          <a:xfrm>
            <a:off x="9420149" y="2474255"/>
            <a:ext cx="2767130" cy="4150696"/>
          </a:xfrm>
          <a:prstGeom prst="rect">
            <a:avLst/>
          </a:prstGeom>
          <a:ln w="12700">
            <a:miter lim="400000"/>
          </a:ln>
        </p:spPr>
      </p:pic>
    </p:spTree>
  </p:cSld>
  <p:clrMapOvr>
    <a:masterClrMapping/>
  </p:clrMapOvr>
  <p:transition spd="med"/>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5" name="This is when the practice of mummification began."/>
          <p:cNvSpPr txBox="1">
            <a:spLocks noGrp="1"/>
          </p:cNvSpPr>
          <p:nvPr>
            <p:ph type="body" sz="half" idx="1"/>
          </p:nvPr>
        </p:nvSpPr>
        <p:spPr>
          <a:xfrm>
            <a:off x="1116310" y="2488406"/>
            <a:ext cx="5386090" cy="7023894"/>
          </a:xfrm>
          <a:prstGeom prst="rect">
            <a:avLst/>
          </a:prstGeom>
        </p:spPr>
        <p:txBody>
          <a:bodyPr/>
          <a:lstStyle>
            <a:lvl1pPr>
              <a:defRPr sz="3400">
                <a:solidFill>
                  <a:srgbClr val="94E3FE"/>
                </a:solidFill>
              </a:defRPr>
            </a:lvl1pPr>
          </a:lstStyle>
          <a:p>
            <a:r>
              <a:t>This is when the practice of mummification began.</a:t>
            </a:r>
          </a:p>
        </p:txBody>
      </p:sp>
      <p:grpSp>
        <p:nvGrpSpPr>
          <p:cNvPr id="508" name="download (9).jpeg"/>
          <p:cNvGrpSpPr/>
          <p:nvPr/>
        </p:nvGrpSpPr>
        <p:grpSpPr>
          <a:xfrm>
            <a:off x="6942835" y="1092200"/>
            <a:ext cx="5033265" cy="6654800"/>
            <a:chOff x="0" y="0"/>
            <a:chExt cx="5033264" cy="6654800"/>
          </a:xfrm>
        </p:grpSpPr>
        <p:pic>
          <p:nvPicPr>
            <p:cNvPr id="507" name="download (9).jpeg" descr="download (9).jpeg"/>
            <p:cNvPicPr>
              <a:picLocks noChangeAspect="1"/>
            </p:cNvPicPr>
            <p:nvPr/>
          </p:nvPicPr>
          <p:blipFill>
            <a:blip r:embed="rId2"/>
            <a:srcRect l="6589" r="43312"/>
            <a:stretch>
              <a:fillRect/>
            </a:stretch>
          </p:blipFill>
          <p:spPr>
            <a:xfrm>
              <a:off x="76200" y="63500"/>
              <a:ext cx="4893565" cy="6515100"/>
            </a:xfrm>
            <a:prstGeom prst="rect">
              <a:avLst/>
            </a:prstGeom>
            <a:ln>
              <a:noFill/>
            </a:ln>
            <a:effectLst/>
          </p:spPr>
        </p:pic>
        <p:pic>
          <p:nvPicPr>
            <p:cNvPr id="506" name="download (9).jpeg" descr="download (9).jpeg"/>
            <p:cNvPicPr>
              <a:picLocks/>
            </p:cNvPicPr>
            <p:nvPr/>
          </p:nvPicPr>
          <p:blipFill>
            <a:blip r:embed="rId3"/>
            <a:stretch>
              <a:fillRect/>
            </a:stretch>
          </p:blipFill>
          <p:spPr>
            <a:xfrm>
              <a:off x="0" y="0"/>
              <a:ext cx="5033265" cy="6654800"/>
            </a:xfrm>
            <a:prstGeom prst="rect">
              <a:avLst/>
            </a:prstGeom>
            <a:effectLst/>
          </p:spPr>
        </p:pic>
      </p:grpSp>
      <p:sp>
        <p:nvSpPr>
          <p:cNvPr id="509" name="THE OLD KINGDOM (2200-2000 BC)"/>
          <p:cNvSpPr txBox="1"/>
          <p:nvPr/>
        </p:nvSpPr>
        <p:spPr>
          <a:xfrm>
            <a:off x="1116310" y="871101"/>
            <a:ext cx="4239320" cy="170487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gn="l">
              <a:lnSpc>
                <a:spcPct val="110000"/>
              </a:lnSpc>
              <a:defRPr sz="3400" cap="none">
                <a:solidFill>
                  <a:srgbClr val="FFFFFF"/>
                </a:solidFill>
              </a:defRPr>
            </a:lvl1pPr>
          </a:lstStyle>
          <a:p>
            <a:r>
              <a:t>THE OLD KINGDOM (2200-2000 BC) </a:t>
            </a:r>
          </a:p>
        </p:txBody>
      </p:sp>
    </p:spTree>
  </p:cSld>
  <p:clrMapOvr>
    <a:masterClrMapping/>
  </p:clrMapOvr>
  <p:transition spd="med"/>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1" name="The Egyptians conducted copper mining operations in the Sinai Peninsula."/>
          <p:cNvSpPr txBox="1">
            <a:spLocks noGrp="1"/>
          </p:cNvSpPr>
          <p:nvPr>
            <p:ph type="body" sz="half" idx="1"/>
          </p:nvPr>
        </p:nvSpPr>
        <p:spPr>
          <a:xfrm>
            <a:off x="1116310" y="2488406"/>
            <a:ext cx="5386090" cy="7023894"/>
          </a:xfrm>
          <a:prstGeom prst="rect">
            <a:avLst/>
          </a:prstGeom>
        </p:spPr>
        <p:txBody>
          <a:bodyPr/>
          <a:lstStyle>
            <a:lvl1pPr>
              <a:defRPr sz="3400">
                <a:solidFill>
                  <a:srgbClr val="94E3FE"/>
                </a:solidFill>
              </a:defRPr>
            </a:lvl1pPr>
          </a:lstStyle>
          <a:p>
            <a:r>
              <a:t>The Egyptians conducted copper mining operations in the Sinai Peninsula.</a:t>
            </a:r>
          </a:p>
        </p:txBody>
      </p:sp>
      <p:grpSp>
        <p:nvGrpSpPr>
          <p:cNvPr id="514" name="proxy.duckduckgo.jpg"/>
          <p:cNvGrpSpPr/>
          <p:nvPr/>
        </p:nvGrpSpPr>
        <p:grpSpPr>
          <a:xfrm>
            <a:off x="6942835" y="914400"/>
            <a:ext cx="5033265" cy="6654800"/>
            <a:chOff x="0" y="0"/>
            <a:chExt cx="5033264" cy="6654800"/>
          </a:xfrm>
        </p:grpSpPr>
        <p:pic>
          <p:nvPicPr>
            <p:cNvPr id="513" name="proxy.duckduckgo.jpg" descr="proxy.duckduckgo.jpg"/>
            <p:cNvPicPr>
              <a:picLocks noChangeAspect="1"/>
            </p:cNvPicPr>
            <p:nvPr/>
          </p:nvPicPr>
          <p:blipFill>
            <a:blip r:embed="rId2"/>
            <a:srcRect l="25025" r="25025"/>
            <a:stretch>
              <a:fillRect/>
            </a:stretch>
          </p:blipFill>
          <p:spPr>
            <a:xfrm>
              <a:off x="76200" y="63500"/>
              <a:ext cx="4893565" cy="6515100"/>
            </a:xfrm>
            <a:prstGeom prst="rect">
              <a:avLst/>
            </a:prstGeom>
            <a:ln>
              <a:noFill/>
            </a:ln>
            <a:effectLst/>
          </p:spPr>
        </p:pic>
        <p:pic>
          <p:nvPicPr>
            <p:cNvPr id="512" name="proxy.duckduckgo.jpg" descr="proxy.duckduckgo.jpg"/>
            <p:cNvPicPr>
              <a:picLocks/>
            </p:cNvPicPr>
            <p:nvPr/>
          </p:nvPicPr>
          <p:blipFill>
            <a:blip r:embed="rId3"/>
            <a:stretch>
              <a:fillRect/>
            </a:stretch>
          </p:blipFill>
          <p:spPr>
            <a:xfrm>
              <a:off x="0" y="0"/>
              <a:ext cx="5033265" cy="6654800"/>
            </a:xfrm>
            <a:prstGeom prst="rect">
              <a:avLst/>
            </a:prstGeom>
            <a:effectLst/>
          </p:spPr>
        </p:pic>
      </p:grpSp>
      <p:sp>
        <p:nvSpPr>
          <p:cNvPr id="515" name="THE OLD KINGDOM (2200-2000 BC)"/>
          <p:cNvSpPr txBox="1"/>
          <p:nvPr/>
        </p:nvSpPr>
        <p:spPr>
          <a:xfrm>
            <a:off x="1116310" y="871101"/>
            <a:ext cx="4239320" cy="170487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gn="l">
              <a:lnSpc>
                <a:spcPct val="110000"/>
              </a:lnSpc>
              <a:defRPr sz="3400" cap="none">
                <a:solidFill>
                  <a:srgbClr val="FFFFFF"/>
                </a:solidFill>
              </a:defRPr>
            </a:lvl1pPr>
          </a:lstStyle>
          <a:p>
            <a:r>
              <a:t>THE OLD KINGDOM (2200-2000 BC) </a:t>
            </a:r>
          </a:p>
        </p:txBody>
      </p:sp>
    </p:spTree>
  </p:cSld>
  <p:clrMapOvr>
    <a:masterClrMapping/>
  </p:clrMapOvr>
  <p:transition spd="med"/>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7" name="large_based_map_of_egypt.jpg" descr="large_based_map_of_egypt.jpg"/>
          <p:cNvPicPr>
            <a:picLocks noChangeAspect="1"/>
          </p:cNvPicPr>
          <p:nvPr/>
        </p:nvPicPr>
        <p:blipFill>
          <a:blip r:embed="rId2"/>
          <a:stretch>
            <a:fillRect/>
          </a:stretch>
        </p:blipFill>
        <p:spPr>
          <a:xfrm>
            <a:off x="2197866" y="769161"/>
            <a:ext cx="8609068" cy="8215278"/>
          </a:xfrm>
          <a:prstGeom prst="rect">
            <a:avLst/>
          </a:prstGeom>
          <a:ln w="12700">
            <a:miter lim="400000"/>
          </a:ln>
        </p:spPr>
      </p:pic>
      <p:sp>
        <p:nvSpPr>
          <p:cNvPr id="518" name="sinai"/>
          <p:cNvSpPr txBox="1"/>
          <p:nvPr/>
        </p:nvSpPr>
        <p:spPr>
          <a:xfrm>
            <a:off x="7655904" y="1970044"/>
            <a:ext cx="1401392" cy="63191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800">
                <a:solidFill>
                  <a:srgbClr val="000000"/>
                </a:solidFill>
              </a:defRPr>
            </a:lvl1pPr>
          </a:lstStyle>
          <a:p>
            <a:r>
              <a:t>sinai</a:t>
            </a:r>
          </a:p>
        </p:txBody>
      </p:sp>
    </p:spTree>
  </p:cSld>
  <p:clrMapOvr>
    <a:masterClrMapping/>
  </p:clrMapOvr>
  <p:transition spd="med"/>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0" name="The Egyptians traded with Tyre. They brought cedar in ships for building projects."/>
          <p:cNvSpPr txBox="1">
            <a:spLocks noGrp="1"/>
          </p:cNvSpPr>
          <p:nvPr>
            <p:ph type="body" sz="half" idx="1"/>
          </p:nvPr>
        </p:nvSpPr>
        <p:spPr>
          <a:xfrm>
            <a:off x="1116310" y="2488406"/>
            <a:ext cx="5386090" cy="7023894"/>
          </a:xfrm>
          <a:prstGeom prst="rect">
            <a:avLst/>
          </a:prstGeom>
        </p:spPr>
        <p:txBody>
          <a:bodyPr/>
          <a:lstStyle>
            <a:lvl1pPr>
              <a:defRPr sz="3400">
                <a:solidFill>
                  <a:srgbClr val="94E3FE"/>
                </a:solidFill>
              </a:defRPr>
            </a:lvl1pPr>
          </a:lstStyle>
          <a:p>
            <a:r>
              <a:t>The Egyptians traded with Tyre. They brought cedar in ships for building projects.</a:t>
            </a:r>
          </a:p>
        </p:txBody>
      </p:sp>
      <p:grpSp>
        <p:nvGrpSpPr>
          <p:cNvPr id="523" name="map-bible ancient world patriarchs - Version 4.jpg"/>
          <p:cNvGrpSpPr/>
          <p:nvPr/>
        </p:nvGrpSpPr>
        <p:grpSpPr>
          <a:xfrm>
            <a:off x="6299200" y="871101"/>
            <a:ext cx="5830230" cy="7227325"/>
            <a:chOff x="0" y="0"/>
            <a:chExt cx="5830229" cy="7227323"/>
          </a:xfrm>
        </p:grpSpPr>
        <p:pic>
          <p:nvPicPr>
            <p:cNvPr id="522" name="map-bible ancient world patriarchs - Version 4.jpg" descr="map-bible ancient world patriarchs - Version 4.jpg"/>
            <p:cNvPicPr>
              <a:picLocks noChangeAspect="1"/>
            </p:cNvPicPr>
            <p:nvPr/>
          </p:nvPicPr>
          <p:blipFill>
            <a:blip r:embed="rId2"/>
            <a:srcRect l="19416" t="3729" r="31327" b="3729"/>
            <a:stretch>
              <a:fillRect/>
            </a:stretch>
          </p:blipFill>
          <p:spPr>
            <a:xfrm>
              <a:off x="76200" y="63500"/>
              <a:ext cx="5690530" cy="7087624"/>
            </a:xfrm>
            <a:prstGeom prst="rect">
              <a:avLst/>
            </a:prstGeom>
            <a:ln>
              <a:noFill/>
            </a:ln>
            <a:effectLst/>
          </p:spPr>
        </p:pic>
        <p:pic>
          <p:nvPicPr>
            <p:cNvPr id="521" name="map-bible ancient world patriarchs - Version 4.jpg" descr="map-bible ancient world patriarchs - Version 4.jpg"/>
            <p:cNvPicPr>
              <a:picLocks/>
            </p:cNvPicPr>
            <p:nvPr/>
          </p:nvPicPr>
          <p:blipFill>
            <a:blip r:embed="rId3"/>
            <a:stretch>
              <a:fillRect/>
            </a:stretch>
          </p:blipFill>
          <p:spPr>
            <a:xfrm>
              <a:off x="0" y="-1"/>
              <a:ext cx="5830230" cy="7227325"/>
            </a:xfrm>
            <a:prstGeom prst="rect">
              <a:avLst/>
            </a:prstGeom>
            <a:effectLst/>
          </p:spPr>
        </p:pic>
      </p:grpSp>
      <p:sp>
        <p:nvSpPr>
          <p:cNvPr id="524" name="THE OLD KINGDOM (2200-2000 BC)"/>
          <p:cNvSpPr txBox="1"/>
          <p:nvPr/>
        </p:nvSpPr>
        <p:spPr>
          <a:xfrm>
            <a:off x="1116310" y="871101"/>
            <a:ext cx="4239320" cy="170487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gn="l">
              <a:lnSpc>
                <a:spcPct val="110000"/>
              </a:lnSpc>
              <a:defRPr sz="3400" cap="none">
                <a:solidFill>
                  <a:srgbClr val="FFFFFF"/>
                </a:solidFill>
              </a:defRPr>
            </a:lvl1pPr>
          </a:lstStyle>
          <a:p>
            <a:r>
              <a:t>THE OLD KINGDOM (2200-2000 BC) </a:t>
            </a:r>
          </a:p>
        </p:txBody>
      </p:sp>
      <p:sp>
        <p:nvSpPr>
          <p:cNvPr id="525" name="egypt"/>
          <p:cNvSpPr txBox="1"/>
          <p:nvPr/>
        </p:nvSpPr>
        <p:spPr>
          <a:xfrm>
            <a:off x="7397340" y="5690331"/>
            <a:ext cx="1664049" cy="6200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600">
                <a:solidFill>
                  <a:srgbClr val="000000"/>
                </a:solidFill>
              </a:defRPr>
            </a:lvl1pPr>
          </a:lstStyle>
          <a:p>
            <a:r>
              <a:t>egypt</a:t>
            </a:r>
          </a:p>
        </p:txBody>
      </p:sp>
      <p:sp>
        <p:nvSpPr>
          <p:cNvPr id="526" name="tyre"/>
          <p:cNvSpPr txBox="1"/>
          <p:nvPr/>
        </p:nvSpPr>
        <p:spPr>
          <a:xfrm>
            <a:off x="9061387" y="3685106"/>
            <a:ext cx="1511426" cy="6200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600">
                <a:solidFill>
                  <a:srgbClr val="000000"/>
                </a:solidFill>
              </a:defRPr>
            </a:lvl1pPr>
          </a:lstStyle>
          <a:p>
            <a:r>
              <a:t>tyre</a:t>
            </a:r>
          </a:p>
        </p:txBody>
      </p:sp>
    </p:spTree>
  </p:cSld>
  <p:clrMapOvr>
    <a:masterClrMapping/>
  </p:clrMapOvr>
  <p:transition spd="med"/>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8" name="Noah was still alive until the end of the Egyptian Old Kingdom. He lived for 350 years after the Flood (Ge. 9:28). He was born in 2948 and died in 1998 BC."/>
          <p:cNvSpPr txBox="1">
            <a:spLocks noGrp="1"/>
          </p:cNvSpPr>
          <p:nvPr>
            <p:ph type="body" sz="half" idx="1"/>
          </p:nvPr>
        </p:nvSpPr>
        <p:spPr>
          <a:xfrm>
            <a:off x="1116310" y="2575977"/>
            <a:ext cx="5386090" cy="7023894"/>
          </a:xfrm>
          <a:prstGeom prst="rect">
            <a:avLst/>
          </a:prstGeom>
        </p:spPr>
        <p:txBody>
          <a:bodyPr/>
          <a:lstStyle>
            <a:lvl1pPr>
              <a:defRPr sz="3400">
                <a:solidFill>
                  <a:srgbClr val="94E3FE"/>
                </a:solidFill>
              </a:defRPr>
            </a:lvl1pPr>
          </a:lstStyle>
          <a:p>
            <a:r>
              <a:t>Noah was still alive until the end of the Egyptian Old Kingdom. He lived for 350 years after the Flood (Ge. 9:28). He was born in 2948 and died in 1998 BC. </a:t>
            </a:r>
          </a:p>
        </p:txBody>
      </p:sp>
      <p:grpSp>
        <p:nvGrpSpPr>
          <p:cNvPr id="531" name="proxy.duckduckgo.jpeg"/>
          <p:cNvGrpSpPr/>
          <p:nvPr/>
        </p:nvGrpSpPr>
        <p:grpSpPr>
          <a:xfrm>
            <a:off x="7107793" y="971153"/>
            <a:ext cx="4639708" cy="6243172"/>
            <a:chOff x="0" y="0"/>
            <a:chExt cx="4639706" cy="6243171"/>
          </a:xfrm>
        </p:grpSpPr>
        <p:pic>
          <p:nvPicPr>
            <p:cNvPr id="530" name="proxy.duckduckgo.jpeg" descr="proxy.duckduckgo.jpeg"/>
            <p:cNvPicPr>
              <a:picLocks noChangeAspect="1"/>
            </p:cNvPicPr>
            <p:nvPr/>
          </p:nvPicPr>
          <p:blipFill>
            <a:blip r:embed="rId2"/>
            <a:srcRect l="40732" t="10271" r="13338" b="2729"/>
            <a:stretch>
              <a:fillRect/>
            </a:stretch>
          </p:blipFill>
          <p:spPr>
            <a:xfrm>
              <a:off x="76200" y="63500"/>
              <a:ext cx="4500007" cy="6103472"/>
            </a:xfrm>
            <a:prstGeom prst="rect">
              <a:avLst/>
            </a:prstGeom>
            <a:ln>
              <a:noFill/>
            </a:ln>
            <a:effectLst/>
          </p:spPr>
        </p:pic>
        <p:pic>
          <p:nvPicPr>
            <p:cNvPr id="529" name="proxy.duckduckgo.jpeg" descr="proxy.duckduckgo.jpeg"/>
            <p:cNvPicPr>
              <a:picLocks/>
            </p:cNvPicPr>
            <p:nvPr/>
          </p:nvPicPr>
          <p:blipFill>
            <a:blip r:embed="rId3"/>
            <a:stretch>
              <a:fillRect/>
            </a:stretch>
          </p:blipFill>
          <p:spPr>
            <a:xfrm>
              <a:off x="0" y="-1"/>
              <a:ext cx="4639707" cy="6243173"/>
            </a:xfrm>
            <a:prstGeom prst="rect">
              <a:avLst/>
            </a:prstGeom>
            <a:effectLst/>
          </p:spPr>
        </p:pic>
      </p:grpSp>
      <p:sp>
        <p:nvSpPr>
          <p:cNvPr id="532" name="THE OLD KINGDOM (2200-2000 BC)"/>
          <p:cNvSpPr txBox="1"/>
          <p:nvPr/>
        </p:nvSpPr>
        <p:spPr>
          <a:xfrm>
            <a:off x="1116310" y="871101"/>
            <a:ext cx="4239320" cy="170487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gn="l">
              <a:lnSpc>
                <a:spcPct val="110000"/>
              </a:lnSpc>
              <a:defRPr sz="3400" cap="none">
                <a:solidFill>
                  <a:srgbClr val="FFFFFF"/>
                </a:solidFill>
              </a:defRPr>
            </a:lvl1pPr>
          </a:lstStyle>
          <a:p>
            <a:r>
              <a:t>THE OLD KINGDOM (2200-2000 BC) </a:t>
            </a:r>
          </a:p>
        </p:txBody>
      </p:sp>
    </p:spTree>
  </p:cSld>
  <p:clrMapOvr>
    <a:masterClrMapping/>
  </p:clrMapOvr>
  <p:transition spd="med"/>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4" name="THE MIDDLE KINGDOM (2000-1550 BC)…"/>
          <p:cNvSpPr txBox="1">
            <a:spLocks noGrp="1"/>
          </p:cNvSpPr>
          <p:nvPr>
            <p:ph type="body" sz="half" idx="1"/>
          </p:nvPr>
        </p:nvSpPr>
        <p:spPr>
          <a:xfrm>
            <a:off x="1116310" y="1377553"/>
            <a:ext cx="5386090" cy="7023894"/>
          </a:xfrm>
          <a:prstGeom prst="rect">
            <a:avLst/>
          </a:prstGeom>
        </p:spPr>
        <p:txBody>
          <a:bodyPr/>
          <a:lstStyle/>
          <a:p>
            <a:pPr>
              <a:defRPr sz="3400">
                <a:solidFill>
                  <a:srgbClr val="FFFFFF"/>
                </a:solidFill>
              </a:defRPr>
            </a:pPr>
            <a:r>
              <a:t>THE MIDDLE KINGDOM (2000-1550 BC) </a:t>
            </a:r>
          </a:p>
          <a:p>
            <a:pPr>
              <a:defRPr sz="3400">
                <a:solidFill>
                  <a:srgbClr val="94E3FE"/>
                </a:solidFill>
              </a:defRPr>
            </a:pPr>
            <a:endParaRPr/>
          </a:p>
          <a:p>
            <a:pPr>
              <a:defRPr sz="3400">
                <a:solidFill>
                  <a:srgbClr val="94E3FE"/>
                </a:solidFill>
              </a:defRPr>
            </a:pPr>
            <a:r>
              <a:t>This period is usually dated from the rule of Mentuhotep II (Nebhepetre).</a:t>
            </a:r>
          </a:p>
        </p:txBody>
      </p:sp>
      <p:grpSp>
        <p:nvGrpSpPr>
          <p:cNvPr id="537" name="British musem egypt 38.jpg"/>
          <p:cNvGrpSpPr/>
          <p:nvPr/>
        </p:nvGrpSpPr>
        <p:grpSpPr>
          <a:xfrm>
            <a:off x="6993635" y="1346200"/>
            <a:ext cx="5033265" cy="6654800"/>
            <a:chOff x="0" y="0"/>
            <a:chExt cx="5033264" cy="6654800"/>
          </a:xfrm>
        </p:grpSpPr>
        <p:pic>
          <p:nvPicPr>
            <p:cNvPr id="536" name="British musem egypt 38.jpg" descr="British musem egypt 38.jpg"/>
            <p:cNvPicPr>
              <a:picLocks noChangeAspect="1"/>
            </p:cNvPicPr>
            <p:nvPr/>
          </p:nvPicPr>
          <p:blipFill>
            <a:blip r:embed="rId2"/>
            <a:srcRect l="24990" r="25032"/>
            <a:stretch>
              <a:fillRect/>
            </a:stretch>
          </p:blipFill>
          <p:spPr>
            <a:xfrm>
              <a:off x="76200" y="63500"/>
              <a:ext cx="4893565" cy="6515100"/>
            </a:xfrm>
            <a:prstGeom prst="rect">
              <a:avLst/>
            </a:prstGeom>
            <a:ln>
              <a:noFill/>
            </a:ln>
            <a:effectLst/>
          </p:spPr>
        </p:pic>
        <p:pic>
          <p:nvPicPr>
            <p:cNvPr id="535" name="British musem egypt 38.jpg" descr="British musem egypt 38.jpg"/>
            <p:cNvPicPr>
              <a:picLocks/>
            </p:cNvPicPr>
            <p:nvPr/>
          </p:nvPicPr>
          <p:blipFill>
            <a:blip r:embed="rId3"/>
            <a:stretch>
              <a:fillRect/>
            </a:stretch>
          </p:blipFill>
          <p:spPr>
            <a:xfrm>
              <a:off x="0" y="0"/>
              <a:ext cx="5033265" cy="6654800"/>
            </a:xfrm>
            <a:prstGeom prst="rect">
              <a:avLst/>
            </a:prstGeom>
            <a:effectLst/>
          </p:spPr>
        </p:pic>
      </p:grpSp>
    </p:spTree>
  </p:cSld>
  <p:clrMapOvr>
    <a:masterClrMapping/>
  </p:clrMapOvr>
  <p:transition spd="med"/>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9" name="The kingdom’s capital moved to Thebes."/>
          <p:cNvSpPr txBox="1">
            <a:spLocks noGrp="1"/>
          </p:cNvSpPr>
          <p:nvPr>
            <p:ph type="body" sz="half" idx="1"/>
          </p:nvPr>
        </p:nvSpPr>
        <p:spPr>
          <a:xfrm>
            <a:off x="1015355" y="2738423"/>
            <a:ext cx="5386090" cy="7023895"/>
          </a:xfrm>
          <a:prstGeom prst="rect">
            <a:avLst/>
          </a:prstGeom>
        </p:spPr>
        <p:txBody>
          <a:bodyPr/>
          <a:lstStyle>
            <a:lvl1pPr>
              <a:defRPr sz="3400">
                <a:solidFill>
                  <a:srgbClr val="94E3FE"/>
                </a:solidFill>
              </a:defRPr>
            </a:lvl1pPr>
          </a:lstStyle>
          <a:p>
            <a:r>
              <a:t>The kingdom’s capital moved to Thebes.</a:t>
            </a:r>
          </a:p>
        </p:txBody>
      </p:sp>
      <p:grpSp>
        <p:nvGrpSpPr>
          <p:cNvPr id="542" name="0662d11189c951420a878c75df8e2804a4649056.jpg"/>
          <p:cNvGrpSpPr/>
          <p:nvPr/>
        </p:nvGrpSpPr>
        <p:grpSpPr>
          <a:xfrm>
            <a:off x="6311366" y="1125101"/>
            <a:ext cx="5981568" cy="7503398"/>
            <a:chOff x="0" y="0"/>
            <a:chExt cx="5981567" cy="7503397"/>
          </a:xfrm>
        </p:grpSpPr>
        <p:pic>
          <p:nvPicPr>
            <p:cNvPr id="541" name="0662d11189c951420a878c75df8e2804a4649056.jpg" descr="0662d11189c951420a878c75df8e2804a4649056.jpg"/>
            <p:cNvPicPr>
              <a:picLocks noChangeAspect="1"/>
            </p:cNvPicPr>
            <p:nvPr/>
          </p:nvPicPr>
          <p:blipFill>
            <a:blip r:embed="rId2"/>
            <a:srcRect/>
            <a:stretch>
              <a:fillRect/>
            </a:stretch>
          </p:blipFill>
          <p:spPr>
            <a:xfrm>
              <a:off x="76200" y="63500"/>
              <a:ext cx="5841868" cy="7363698"/>
            </a:xfrm>
            <a:prstGeom prst="rect">
              <a:avLst/>
            </a:prstGeom>
            <a:ln>
              <a:noFill/>
            </a:ln>
            <a:effectLst/>
          </p:spPr>
        </p:pic>
        <p:pic>
          <p:nvPicPr>
            <p:cNvPr id="540" name="0662d11189c951420a878c75df8e2804a4649056.jpg" descr="0662d11189c951420a878c75df8e2804a4649056.jpg"/>
            <p:cNvPicPr>
              <a:picLocks/>
            </p:cNvPicPr>
            <p:nvPr/>
          </p:nvPicPr>
          <p:blipFill>
            <a:blip r:embed="rId3"/>
            <a:stretch>
              <a:fillRect/>
            </a:stretch>
          </p:blipFill>
          <p:spPr>
            <a:xfrm>
              <a:off x="0" y="0"/>
              <a:ext cx="5981568" cy="7503398"/>
            </a:xfrm>
            <a:prstGeom prst="rect">
              <a:avLst/>
            </a:prstGeom>
            <a:effectLst/>
          </p:spPr>
        </p:pic>
      </p:grpSp>
      <p:sp>
        <p:nvSpPr>
          <p:cNvPr id="543" name="thebes"/>
          <p:cNvSpPr txBox="1"/>
          <p:nvPr/>
        </p:nvSpPr>
        <p:spPr>
          <a:xfrm>
            <a:off x="8214737" y="7000471"/>
            <a:ext cx="2174826" cy="6564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000">
                <a:solidFill>
                  <a:srgbClr val="000000"/>
                </a:solidFill>
              </a:defRPr>
            </a:lvl1pPr>
          </a:lstStyle>
          <a:p>
            <a:r>
              <a:t>thebes</a:t>
            </a:r>
          </a:p>
        </p:txBody>
      </p:sp>
      <p:sp>
        <p:nvSpPr>
          <p:cNvPr id="544" name="memphis"/>
          <p:cNvSpPr txBox="1"/>
          <p:nvPr/>
        </p:nvSpPr>
        <p:spPr>
          <a:xfrm>
            <a:off x="7084986" y="2758671"/>
            <a:ext cx="2485133" cy="6564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000">
                <a:solidFill>
                  <a:srgbClr val="000000"/>
                </a:solidFill>
              </a:defRPr>
            </a:lvl1pPr>
          </a:lstStyle>
          <a:p>
            <a:r>
              <a:t>memphis</a:t>
            </a:r>
          </a:p>
        </p:txBody>
      </p:sp>
      <p:sp>
        <p:nvSpPr>
          <p:cNvPr id="545" name="THE MIDDLE KINGDOM (2000-1550 BC)"/>
          <p:cNvSpPr txBox="1"/>
          <p:nvPr/>
        </p:nvSpPr>
        <p:spPr>
          <a:xfrm>
            <a:off x="1015355" y="1125101"/>
            <a:ext cx="5155458" cy="175557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gn="l">
              <a:lnSpc>
                <a:spcPct val="110000"/>
              </a:lnSpc>
              <a:defRPr sz="3400" cap="none">
                <a:solidFill>
                  <a:srgbClr val="FFFFFF"/>
                </a:solidFill>
              </a:defRPr>
            </a:lvl1pPr>
          </a:lstStyle>
          <a:p>
            <a:r>
              <a:t>THE MIDDLE KINGDOM (2000-1550 BC) </a:t>
            </a:r>
          </a:p>
        </p:txBody>
      </p:sp>
    </p:spTree>
  </p:cSld>
  <p:clrMapOvr>
    <a:masterClrMapping/>
  </p:clrMapOvr>
  <p:transition spd="med"/>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7" name="The pharaohs conquered the Nubians and established extensive trade with Africa.…"/>
          <p:cNvSpPr txBox="1">
            <a:spLocks noGrp="1"/>
          </p:cNvSpPr>
          <p:nvPr>
            <p:ph type="body" sz="half" idx="1"/>
          </p:nvPr>
        </p:nvSpPr>
        <p:spPr>
          <a:xfrm>
            <a:off x="1015355" y="2729706"/>
            <a:ext cx="5386090" cy="7023894"/>
          </a:xfrm>
          <a:prstGeom prst="rect">
            <a:avLst/>
          </a:prstGeom>
        </p:spPr>
        <p:txBody>
          <a:bodyPr/>
          <a:lstStyle/>
          <a:p>
            <a:pPr>
              <a:defRPr sz="3400">
                <a:solidFill>
                  <a:srgbClr val="94E3FE"/>
                </a:solidFill>
              </a:defRPr>
            </a:pPr>
            <a:r>
              <a:t>The pharaohs conquered the Nubians and established extensive trade with Africa. </a:t>
            </a:r>
          </a:p>
          <a:p>
            <a:pPr>
              <a:defRPr sz="3400">
                <a:solidFill>
                  <a:srgbClr val="94E3FE"/>
                </a:solidFill>
              </a:defRPr>
            </a:pPr>
            <a:endParaRPr/>
          </a:p>
          <a:p>
            <a:pPr>
              <a:defRPr sz="3400">
                <a:solidFill>
                  <a:srgbClr val="94E3FE"/>
                </a:solidFill>
              </a:defRPr>
            </a:pPr>
            <a:r>
              <a:t>Slaves and goods such as gold, ivory, ebony, leopard skins, and ostrich plumes were brought down the Nile by boat.</a:t>
            </a:r>
          </a:p>
        </p:txBody>
      </p:sp>
      <p:grpSp>
        <p:nvGrpSpPr>
          <p:cNvPr id="550" name="proxy.duckduckgo.jpg"/>
          <p:cNvGrpSpPr/>
          <p:nvPr/>
        </p:nvGrpSpPr>
        <p:grpSpPr>
          <a:xfrm>
            <a:off x="7069835" y="1134665"/>
            <a:ext cx="5033265" cy="6417470"/>
            <a:chOff x="0" y="0"/>
            <a:chExt cx="5033264" cy="6417468"/>
          </a:xfrm>
        </p:grpSpPr>
        <p:pic>
          <p:nvPicPr>
            <p:cNvPr id="549" name="proxy.duckduckgo.jpg" descr="proxy.duckduckgo.jpg"/>
            <p:cNvPicPr>
              <a:picLocks noChangeAspect="1"/>
            </p:cNvPicPr>
            <p:nvPr/>
          </p:nvPicPr>
          <p:blipFill>
            <a:blip r:embed="rId2"/>
            <a:srcRect l="27668" t="1821" r="32616" b="1821"/>
            <a:stretch>
              <a:fillRect/>
            </a:stretch>
          </p:blipFill>
          <p:spPr>
            <a:xfrm>
              <a:off x="76200" y="63500"/>
              <a:ext cx="4893565" cy="6277769"/>
            </a:xfrm>
            <a:prstGeom prst="rect">
              <a:avLst/>
            </a:prstGeom>
            <a:ln>
              <a:noFill/>
            </a:ln>
            <a:effectLst/>
          </p:spPr>
        </p:pic>
        <p:pic>
          <p:nvPicPr>
            <p:cNvPr id="548" name="proxy.duckduckgo.jpg" descr="proxy.duckduckgo.jpg"/>
            <p:cNvPicPr>
              <a:picLocks/>
            </p:cNvPicPr>
            <p:nvPr/>
          </p:nvPicPr>
          <p:blipFill>
            <a:blip r:embed="rId3"/>
            <a:stretch>
              <a:fillRect/>
            </a:stretch>
          </p:blipFill>
          <p:spPr>
            <a:xfrm>
              <a:off x="0" y="0"/>
              <a:ext cx="5033265" cy="6417469"/>
            </a:xfrm>
            <a:prstGeom prst="rect">
              <a:avLst/>
            </a:prstGeom>
            <a:effectLst/>
          </p:spPr>
        </p:pic>
      </p:grpSp>
      <p:sp>
        <p:nvSpPr>
          <p:cNvPr id="551" name="THE MIDDLE KINGDOM (2000-1550 BC)"/>
          <p:cNvSpPr txBox="1"/>
          <p:nvPr/>
        </p:nvSpPr>
        <p:spPr>
          <a:xfrm>
            <a:off x="1015355" y="1125101"/>
            <a:ext cx="5155458" cy="138499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gn="l">
              <a:lnSpc>
                <a:spcPct val="110000"/>
              </a:lnSpc>
              <a:defRPr sz="3400" cap="none">
                <a:solidFill>
                  <a:srgbClr val="FFFFFF"/>
                </a:solidFill>
              </a:defRPr>
            </a:lvl1pPr>
          </a:lstStyle>
          <a:p>
            <a:r>
              <a:t>THE MIDDLE KINGDOM (2000-1550 BC) </a:t>
            </a:r>
          </a:p>
        </p:txBody>
      </p:sp>
    </p:spTree>
  </p:cSld>
  <p:clrMapOvr>
    <a:masterClrMapping/>
  </p:clrMapOvr>
  <p:transition spd="med"/>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3" name="89912-050-37D66D68.png" descr="89912-050-37D66D68.png"/>
          <p:cNvPicPr>
            <a:picLocks noChangeAspect="1"/>
          </p:cNvPicPr>
          <p:nvPr/>
        </p:nvPicPr>
        <p:blipFill>
          <a:blip r:embed="rId2"/>
          <a:stretch>
            <a:fillRect/>
          </a:stretch>
        </p:blipFill>
        <p:spPr>
          <a:xfrm>
            <a:off x="3003550" y="603250"/>
            <a:ext cx="6997700" cy="8572500"/>
          </a:xfrm>
          <a:prstGeom prst="rect">
            <a:avLst/>
          </a:prstGeom>
          <a:ln w="12700">
            <a:miter lim="400000"/>
          </a:ln>
        </p:spPr>
      </p:pic>
      <p:sp>
        <p:nvSpPr>
          <p:cNvPr id="554" name="NUBIA"/>
          <p:cNvSpPr txBox="1"/>
          <p:nvPr/>
        </p:nvSpPr>
        <p:spPr>
          <a:xfrm>
            <a:off x="4341590" y="5280356"/>
            <a:ext cx="2510119" cy="81742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5000">
                <a:solidFill>
                  <a:srgbClr val="000000"/>
                </a:solidFill>
              </a:defRPr>
            </a:lvl1pPr>
          </a:lstStyle>
          <a:p>
            <a:r>
              <a:t>NUBIA</a:t>
            </a:r>
          </a:p>
        </p:txBody>
      </p:sp>
      <p:sp>
        <p:nvSpPr>
          <p:cNvPr id="555" name="egypt"/>
          <p:cNvSpPr txBox="1"/>
          <p:nvPr/>
        </p:nvSpPr>
        <p:spPr>
          <a:xfrm>
            <a:off x="4725912" y="1462051"/>
            <a:ext cx="2322001" cy="8720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5000">
                <a:solidFill>
                  <a:srgbClr val="000000"/>
                </a:solidFill>
              </a:defRPr>
            </a:lvl1pPr>
          </a:lstStyle>
          <a:p>
            <a:r>
              <a:t>egypt</a:t>
            </a:r>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6" name="We have licensed the pictures and drawings for use in our own teaching.…"/>
          <p:cNvSpPr txBox="1">
            <a:spLocks noGrp="1"/>
          </p:cNvSpPr>
          <p:nvPr>
            <p:ph type="body" idx="1"/>
          </p:nvPr>
        </p:nvSpPr>
        <p:spPr>
          <a:xfrm>
            <a:off x="1689447" y="1061392"/>
            <a:ext cx="9625906" cy="7656216"/>
          </a:xfrm>
          <a:prstGeom prst="rect">
            <a:avLst/>
          </a:prstGeom>
        </p:spPr>
        <p:txBody>
          <a:bodyPr/>
          <a:lstStyle/>
          <a:p>
            <a:pPr>
              <a:defRPr sz="3400">
                <a:solidFill>
                  <a:srgbClr val="76D6FF"/>
                </a:solidFill>
              </a:defRPr>
            </a:pPr>
            <a:r>
              <a:t>We have licensed the pictures and drawings for use in our own teaching. </a:t>
            </a:r>
          </a:p>
          <a:p>
            <a:pPr>
              <a:defRPr sz="3400">
                <a:solidFill>
                  <a:srgbClr val="76D6FF"/>
                </a:solidFill>
              </a:defRPr>
            </a:pPr>
            <a:endParaRPr/>
          </a:p>
          <a:p>
            <a:pPr>
              <a:defRPr sz="3400">
                <a:solidFill>
                  <a:srgbClr val="76D6FF"/>
                </a:solidFill>
              </a:defRPr>
            </a:pPr>
            <a:r>
              <a:t>If you are a teacher and plan to use these PowerPoints, you should pay the license fees. This particularly applies to material copyrighted by the following companies. Their fees are very reasonable.</a:t>
            </a:r>
          </a:p>
          <a:p>
            <a:pPr>
              <a:defRPr sz="3400">
                <a:solidFill>
                  <a:srgbClr val="76D6FF"/>
                </a:solidFill>
              </a:defRPr>
            </a:pPr>
            <a:endParaRPr/>
          </a:p>
          <a:p>
            <a:pPr>
              <a:defRPr sz="3400">
                <a:solidFill>
                  <a:srgbClr val="76D6FF"/>
                </a:solidFill>
              </a:defRPr>
            </a:pPr>
            <a:r>
              <a:t>goodsalt.com</a:t>
            </a:r>
          </a:p>
          <a:p>
            <a:pPr>
              <a:defRPr sz="3400">
                <a:solidFill>
                  <a:srgbClr val="76D6FF"/>
                </a:solidFill>
              </a:defRPr>
            </a:pPr>
            <a:r>
              <a:t>archaeologyillustrated.com</a:t>
            </a:r>
          </a:p>
          <a:p>
            <a:pPr>
              <a:defRPr sz="3400">
                <a:solidFill>
                  <a:srgbClr val="76D6FF"/>
                </a:solidFill>
              </a:defRPr>
            </a:pPr>
            <a:r>
              <a:t>Leen Ritmeyer www.ritmeyer.com</a:t>
            </a:r>
          </a:p>
          <a:p>
            <a:pPr>
              <a:defRPr sz="3400">
                <a:solidFill>
                  <a:srgbClr val="76D6FF"/>
                </a:solidFill>
              </a:defRPr>
            </a:pPr>
            <a:r>
              <a:t>Manna Bible Maps biblemaps.com</a:t>
            </a:r>
          </a:p>
        </p:txBody>
      </p:sp>
    </p:spTree>
  </p:cSld>
  <p:clrMapOvr>
    <a:masterClrMapping/>
  </p:clrMapOvr>
  <p:transition spd="med"/>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9" name="proxy.duckduckgo.jpg"/>
          <p:cNvGrpSpPr/>
          <p:nvPr/>
        </p:nvGrpSpPr>
        <p:grpSpPr>
          <a:xfrm>
            <a:off x="860237" y="447681"/>
            <a:ext cx="11284326" cy="7461238"/>
            <a:chOff x="0" y="0"/>
            <a:chExt cx="11284325" cy="7461236"/>
          </a:xfrm>
        </p:grpSpPr>
        <p:pic>
          <p:nvPicPr>
            <p:cNvPr id="558" name="proxy.duckduckgo.jpg" descr="proxy.duckduckgo.jpg"/>
            <p:cNvPicPr>
              <a:picLocks noChangeAspect="1"/>
            </p:cNvPicPr>
            <p:nvPr/>
          </p:nvPicPr>
          <p:blipFill>
            <a:blip r:embed="rId2"/>
            <a:srcRect l="10902" t="2151" r="4568"/>
            <a:stretch>
              <a:fillRect/>
            </a:stretch>
          </p:blipFill>
          <p:spPr>
            <a:xfrm>
              <a:off x="76200" y="63499"/>
              <a:ext cx="11144626" cy="7321538"/>
            </a:xfrm>
            <a:prstGeom prst="rect">
              <a:avLst/>
            </a:prstGeom>
            <a:ln>
              <a:noFill/>
            </a:ln>
            <a:effectLst/>
          </p:spPr>
        </p:pic>
        <p:pic>
          <p:nvPicPr>
            <p:cNvPr id="557" name="proxy.duckduckgo.jpg" descr="proxy.duckduckgo.jpg"/>
            <p:cNvPicPr>
              <a:picLocks/>
            </p:cNvPicPr>
            <p:nvPr/>
          </p:nvPicPr>
          <p:blipFill>
            <a:blip r:embed="rId3"/>
            <a:stretch>
              <a:fillRect/>
            </a:stretch>
          </p:blipFill>
          <p:spPr>
            <a:xfrm>
              <a:off x="0" y="0"/>
              <a:ext cx="11284327" cy="7461237"/>
            </a:xfrm>
            <a:prstGeom prst="rect">
              <a:avLst/>
            </a:prstGeom>
            <a:effectLst/>
          </p:spPr>
        </p:pic>
      </p:grpSp>
      <p:sp>
        <p:nvSpPr>
          <p:cNvPr id="560" name="Ancient painting depicting Pharaoh conquering the Numbians"/>
          <p:cNvSpPr txBox="1">
            <a:spLocks noGrp="1"/>
          </p:cNvSpPr>
          <p:nvPr>
            <p:ph type="body" sz="quarter" idx="1"/>
          </p:nvPr>
        </p:nvSpPr>
        <p:spPr>
          <a:xfrm>
            <a:off x="1879351" y="8059935"/>
            <a:ext cx="9246098" cy="2315965"/>
          </a:xfrm>
          <a:prstGeom prst="rect">
            <a:avLst/>
          </a:prstGeom>
        </p:spPr>
        <p:txBody>
          <a:bodyPr/>
          <a:lstStyle>
            <a:lvl1pPr algn="ctr">
              <a:defRPr sz="3400">
                <a:solidFill>
                  <a:srgbClr val="94E3FE"/>
                </a:solidFill>
              </a:defRPr>
            </a:lvl1pPr>
          </a:lstStyle>
          <a:p>
            <a:r>
              <a:t>Ancient painting depicting Pharaoh conquering the Numbians</a:t>
            </a:r>
          </a:p>
        </p:txBody>
      </p:sp>
    </p:spTree>
  </p:cSld>
  <p:clrMapOvr>
    <a:masterClrMapping/>
  </p:clrMapOvr>
  <p:transition spd="med"/>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64" name="download (11).jpeg"/>
          <p:cNvGrpSpPr/>
          <p:nvPr/>
        </p:nvGrpSpPr>
        <p:grpSpPr>
          <a:xfrm>
            <a:off x="860236" y="545238"/>
            <a:ext cx="11284327" cy="7781267"/>
            <a:chOff x="0" y="0"/>
            <a:chExt cx="11284325" cy="7781266"/>
          </a:xfrm>
        </p:grpSpPr>
        <p:pic>
          <p:nvPicPr>
            <p:cNvPr id="563" name="download (11).jpeg" descr="download (11).jpeg"/>
            <p:cNvPicPr>
              <a:picLocks noChangeAspect="1"/>
            </p:cNvPicPr>
            <p:nvPr/>
          </p:nvPicPr>
          <p:blipFill>
            <a:blip r:embed="rId2"/>
            <a:srcRect l="3826" t="9144" r="3826"/>
            <a:stretch>
              <a:fillRect/>
            </a:stretch>
          </p:blipFill>
          <p:spPr>
            <a:xfrm>
              <a:off x="76200" y="63500"/>
              <a:ext cx="11144626" cy="7641567"/>
            </a:xfrm>
            <a:prstGeom prst="rect">
              <a:avLst/>
            </a:prstGeom>
            <a:ln>
              <a:noFill/>
            </a:ln>
            <a:effectLst/>
          </p:spPr>
        </p:pic>
        <p:pic>
          <p:nvPicPr>
            <p:cNvPr id="562" name="download (11).jpeg" descr="download (11).jpeg"/>
            <p:cNvPicPr>
              <a:picLocks/>
            </p:cNvPicPr>
            <p:nvPr/>
          </p:nvPicPr>
          <p:blipFill>
            <a:blip r:embed="rId3"/>
            <a:stretch>
              <a:fillRect/>
            </a:stretch>
          </p:blipFill>
          <p:spPr>
            <a:xfrm>
              <a:off x="0" y="0"/>
              <a:ext cx="11284326" cy="7781267"/>
            </a:xfrm>
            <a:prstGeom prst="rect">
              <a:avLst/>
            </a:prstGeom>
            <a:effectLst/>
          </p:spPr>
        </p:pic>
      </p:grpSp>
      <p:sp>
        <p:nvSpPr>
          <p:cNvPr id="565" name="Numbians"/>
          <p:cNvSpPr txBox="1">
            <a:spLocks noGrp="1"/>
          </p:cNvSpPr>
          <p:nvPr>
            <p:ph type="body" sz="quarter" idx="1"/>
          </p:nvPr>
        </p:nvSpPr>
        <p:spPr>
          <a:xfrm>
            <a:off x="1879351" y="8440935"/>
            <a:ext cx="9246098" cy="2315965"/>
          </a:xfrm>
          <a:prstGeom prst="rect">
            <a:avLst/>
          </a:prstGeom>
        </p:spPr>
        <p:txBody>
          <a:bodyPr/>
          <a:lstStyle>
            <a:lvl1pPr algn="ctr">
              <a:defRPr sz="3400">
                <a:solidFill>
                  <a:srgbClr val="94E3FE"/>
                </a:solidFill>
              </a:defRPr>
            </a:lvl1pPr>
          </a:lstStyle>
          <a:p>
            <a:r>
              <a:t>Numbians</a:t>
            </a:r>
          </a:p>
        </p:txBody>
      </p:sp>
    </p:spTree>
  </p:cSld>
  <p:clrMapOvr>
    <a:masterClrMapping/>
  </p:clrMapOvr>
  <p:transition spd="med"/>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69" name="download (9).jpeg"/>
          <p:cNvGrpSpPr/>
          <p:nvPr/>
        </p:nvGrpSpPr>
        <p:grpSpPr>
          <a:xfrm>
            <a:off x="1567661" y="487295"/>
            <a:ext cx="9869478" cy="7482642"/>
            <a:chOff x="0" y="0"/>
            <a:chExt cx="9869476" cy="7482640"/>
          </a:xfrm>
        </p:grpSpPr>
        <p:pic>
          <p:nvPicPr>
            <p:cNvPr id="568" name="download (9).jpeg" descr="download (9).jpeg"/>
            <p:cNvPicPr>
              <a:picLocks noChangeAspect="1"/>
            </p:cNvPicPr>
            <p:nvPr/>
          </p:nvPicPr>
          <p:blipFill>
            <a:blip r:embed="rId2"/>
            <a:srcRect/>
            <a:stretch>
              <a:fillRect/>
            </a:stretch>
          </p:blipFill>
          <p:spPr>
            <a:xfrm>
              <a:off x="76200" y="63500"/>
              <a:ext cx="9729777" cy="7342941"/>
            </a:xfrm>
            <a:prstGeom prst="rect">
              <a:avLst/>
            </a:prstGeom>
            <a:ln>
              <a:noFill/>
            </a:ln>
            <a:effectLst/>
          </p:spPr>
        </p:pic>
        <p:pic>
          <p:nvPicPr>
            <p:cNvPr id="567" name="download (9).jpeg" descr="download (9).jpeg"/>
            <p:cNvPicPr>
              <a:picLocks/>
            </p:cNvPicPr>
            <p:nvPr/>
          </p:nvPicPr>
          <p:blipFill>
            <a:blip r:embed="rId3"/>
            <a:stretch>
              <a:fillRect/>
            </a:stretch>
          </p:blipFill>
          <p:spPr>
            <a:xfrm>
              <a:off x="0" y="0"/>
              <a:ext cx="9869477" cy="7482641"/>
            </a:xfrm>
            <a:prstGeom prst="rect">
              <a:avLst/>
            </a:prstGeom>
            <a:effectLst/>
          </p:spPr>
        </p:pic>
      </p:grpSp>
      <p:sp>
        <p:nvSpPr>
          <p:cNvPr id="570" name="Numbians submitting to Pharaoh"/>
          <p:cNvSpPr txBox="1">
            <a:spLocks noGrp="1"/>
          </p:cNvSpPr>
          <p:nvPr>
            <p:ph type="body" sz="quarter" idx="1"/>
          </p:nvPr>
        </p:nvSpPr>
        <p:spPr>
          <a:xfrm>
            <a:off x="1879351" y="8085335"/>
            <a:ext cx="9246098" cy="2315965"/>
          </a:xfrm>
          <a:prstGeom prst="rect">
            <a:avLst/>
          </a:prstGeom>
        </p:spPr>
        <p:txBody>
          <a:bodyPr/>
          <a:lstStyle>
            <a:lvl1pPr algn="ctr">
              <a:defRPr sz="3400">
                <a:solidFill>
                  <a:srgbClr val="94E3FE"/>
                </a:solidFill>
              </a:defRPr>
            </a:lvl1pPr>
          </a:lstStyle>
          <a:p>
            <a:r>
              <a:t>Numbians submitting to Pharaoh</a:t>
            </a:r>
          </a:p>
        </p:txBody>
      </p:sp>
    </p:spTree>
  </p:cSld>
  <p:clrMapOvr>
    <a:masterClrMapping/>
  </p:clrMapOvr>
  <p:transition spd="med"/>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4" name="proxy.duckduckgo.jpg"/>
          <p:cNvGrpSpPr/>
          <p:nvPr/>
        </p:nvGrpSpPr>
        <p:grpSpPr>
          <a:xfrm>
            <a:off x="765067" y="1067380"/>
            <a:ext cx="11474666" cy="5634046"/>
            <a:chOff x="0" y="0"/>
            <a:chExt cx="11474664" cy="5634045"/>
          </a:xfrm>
        </p:grpSpPr>
        <p:pic>
          <p:nvPicPr>
            <p:cNvPr id="573" name="proxy.duckduckgo.jpg" descr="proxy.duckduckgo.jpg"/>
            <p:cNvPicPr>
              <a:picLocks noChangeAspect="1"/>
            </p:cNvPicPr>
            <p:nvPr/>
          </p:nvPicPr>
          <p:blipFill>
            <a:blip r:embed="rId2"/>
            <a:srcRect l="9757" t="14058" r="1618" b="4697"/>
            <a:stretch>
              <a:fillRect/>
            </a:stretch>
          </p:blipFill>
          <p:spPr>
            <a:xfrm>
              <a:off x="76200" y="63500"/>
              <a:ext cx="11334965" cy="5494346"/>
            </a:xfrm>
            <a:prstGeom prst="rect">
              <a:avLst/>
            </a:prstGeom>
            <a:ln>
              <a:noFill/>
            </a:ln>
            <a:effectLst/>
          </p:spPr>
        </p:pic>
        <p:pic>
          <p:nvPicPr>
            <p:cNvPr id="572" name="proxy.duckduckgo.jpg" descr="proxy.duckduckgo.jpg"/>
            <p:cNvPicPr>
              <a:picLocks/>
            </p:cNvPicPr>
            <p:nvPr/>
          </p:nvPicPr>
          <p:blipFill>
            <a:blip r:embed="rId3"/>
            <a:stretch>
              <a:fillRect/>
            </a:stretch>
          </p:blipFill>
          <p:spPr>
            <a:xfrm>
              <a:off x="-1" y="0"/>
              <a:ext cx="11474666" cy="5634046"/>
            </a:xfrm>
            <a:prstGeom prst="rect">
              <a:avLst/>
            </a:prstGeom>
            <a:effectLst/>
          </p:spPr>
        </p:pic>
      </p:grpSp>
      <p:sp>
        <p:nvSpPr>
          <p:cNvPr id="575" name="Numbians bringing gifts to Pharaoh"/>
          <p:cNvSpPr txBox="1">
            <a:spLocks noGrp="1"/>
          </p:cNvSpPr>
          <p:nvPr>
            <p:ph type="body" sz="quarter" idx="1"/>
          </p:nvPr>
        </p:nvSpPr>
        <p:spPr>
          <a:xfrm>
            <a:off x="1879351" y="6866135"/>
            <a:ext cx="9246098" cy="2315965"/>
          </a:xfrm>
          <a:prstGeom prst="rect">
            <a:avLst/>
          </a:prstGeom>
        </p:spPr>
        <p:txBody>
          <a:bodyPr/>
          <a:lstStyle>
            <a:lvl1pPr algn="ctr">
              <a:defRPr sz="3400">
                <a:solidFill>
                  <a:srgbClr val="94E3FE"/>
                </a:solidFill>
              </a:defRPr>
            </a:lvl1pPr>
          </a:lstStyle>
          <a:p>
            <a:r>
              <a:t>Numbians bringing gifts to Pharaoh</a:t>
            </a:r>
          </a:p>
        </p:txBody>
      </p:sp>
    </p:spTree>
  </p:cSld>
  <p:clrMapOvr>
    <a:masterClrMapping/>
  </p:clrMapOvr>
  <p:transition spd="med"/>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9" name="download (10).jpeg"/>
          <p:cNvGrpSpPr/>
          <p:nvPr/>
        </p:nvGrpSpPr>
        <p:grpSpPr>
          <a:xfrm>
            <a:off x="1325722" y="614295"/>
            <a:ext cx="10353356" cy="7847819"/>
            <a:chOff x="0" y="0"/>
            <a:chExt cx="10353354" cy="7847817"/>
          </a:xfrm>
        </p:grpSpPr>
        <p:pic>
          <p:nvPicPr>
            <p:cNvPr id="578" name="download (10).jpeg" descr="download (10).jpeg"/>
            <p:cNvPicPr>
              <a:picLocks noChangeAspect="1"/>
            </p:cNvPicPr>
            <p:nvPr/>
          </p:nvPicPr>
          <p:blipFill>
            <a:blip r:embed="rId2"/>
            <a:srcRect l="5683" r="5683"/>
            <a:stretch>
              <a:fillRect/>
            </a:stretch>
          </p:blipFill>
          <p:spPr>
            <a:xfrm>
              <a:off x="76200" y="63500"/>
              <a:ext cx="10213655" cy="7708118"/>
            </a:xfrm>
            <a:prstGeom prst="rect">
              <a:avLst/>
            </a:prstGeom>
            <a:ln>
              <a:noFill/>
            </a:ln>
            <a:effectLst/>
          </p:spPr>
        </p:pic>
        <p:pic>
          <p:nvPicPr>
            <p:cNvPr id="577" name="download (10).jpeg" descr="download (10).jpeg"/>
            <p:cNvPicPr>
              <a:picLocks/>
            </p:cNvPicPr>
            <p:nvPr/>
          </p:nvPicPr>
          <p:blipFill>
            <a:blip r:embed="rId3"/>
            <a:stretch>
              <a:fillRect/>
            </a:stretch>
          </p:blipFill>
          <p:spPr>
            <a:xfrm>
              <a:off x="-1" y="0"/>
              <a:ext cx="10353356" cy="7847818"/>
            </a:xfrm>
            <a:prstGeom prst="rect">
              <a:avLst/>
            </a:prstGeom>
            <a:effectLst/>
          </p:spPr>
        </p:pic>
      </p:grpSp>
      <p:sp>
        <p:nvSpPr>
          <p:cNvPr id="580" name="Nubians today"/>
          <p:cNvSpPr txBox="1">
            <a:spLocks noGrp="1"/>
          </p:cNvSpPr>
          <p:nvPr>
            <p:ph type="body" sz="quarter" idx="1"/>
          </p:nvPr>
        </p:nvSpPr>
        <p:spPr>
          <a:xfrm>
            <a:off x="1404303" y="8462112"/>
            <a:ext cx="10196194" cy="1803401"/>
          </a:xfrm>
          <a:prstGeom prst="rect">
            <a:avLst/>
          </a:prstGeom>
        </p:spPr>
        <p:txBody>
          <a:bodyPr/>
          <a:lstStyle>
            <a:lvl1pPr algn="ctr">
              <a:defRPr sz="3400">
                <a:solidFill>
                  <a:srgbClr val="94E3FE"/>
                </a:solidFill>
              </a:defRPr>
            </a:lvl1pPr>
          </a:lstStyle>
          <a:p>
            <a:r>
              <a:t>Nubians today</a:t>
            </a:r>
          </a:p>
        </p:txBody>
      </p:sp>
    </p:spTree>
  </p:cSld>
  <p:clrMapOvr>
    <a:masterClrMapping/>
  </p:clrMapOvr>
  <p:transition spd="med"/>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2" name="Egypt increased its trade with the Phoenicians."/>
          <p:cNvSpPr txBox="1">
            <a:spLocks noGrp="1"/>
          </p:cNvSpPr>
          <p:nvPr>
            <p:ph type="body" sz="half" idx="1"/>
          </p:nvPr>
        </p:nvSpPr>
        <p:spPr>
          <a:xfrm>
            <a:off x="1218555" y="2983706"/>
            <a:ext cx="5386090" cy="7023894"/>
          </a:xfrm>
          <a:prstGeom prst="rect">
            <a:avLst/>
          </a:prstGeom>
        </p:spPr>
        <p:txBody>
          <a:bodyPr/>
          <a:lstStyle>
            <a:lvl1pPr>
              <a:defRPr sz="3400">
                <a:solidFill>
                  <a:srgbClr val="94E3FE"/>
                </a:solidFill>
              </a:defRPr>
            </a:lvl1pPr>
          </a:lstStyle>
          <a:p>
            <a:r>
              <a:t>Egypt increased its trade with the Phoenicians.</a:t>
            </a:r>
          </a:p>
        </p:txBody>
      </p:sp>
      <p:grpSp>
        <p:nvGrpSpPr>
          <p:cNvPr id="585" name="proxy.duckduckgo.jpg"/>
          <p:cNvGrpSpPr/>
          <p:nvPr/>
        </p:nvGrpSpPr>
        <p:grpSpPr>
          <a:xfrm>
            <a:off x="7069835" y="1549400"/>
            <a:ext cx="5033265" cy="6654800"/>
            <a:chOff x="0" y="0"/>
            <a:chExt cx="5033264" cy="6654800"/>
          </a:xfrm>
        </p:grpSpPr>
        <p:pic>
          <p:nvPicPr>
            <p:cNvPr id="584" name="proxy.duckduckgo.jpg" descr="proxy.duckduckgo.jpg"/>
            <p:cNvPicPr>
              <a:picLocks noChangeAspect="1"/>
            </p:cNvPicPr>
            <p:nvPr/>
          </p:nvPicPr>
          <p:blipFill>
            <a:blip r:embed="rId2"/>
            <a:srcRect t="73" b="73"/>
            <a:stretch>
              <a:fillRect/>
            </a:stretch>
          </p:blipFill>
          <p:spPr>
            <a:xfrm>
              <a:off x="76200" y="63500"/>
              <a:ext cx="4893565" cy="6515100"/>
            </a:xfrm>
            <a:prstGeom prst="rect">
              <a:avLst/>
            </a:prstGeom>
            <a:ln>
              <a:noFill/>
            </a:ln>
            <a:effectLst/>
          </p:spPr>
        </p:pic>
        <p:pic>
          <p:nvPicPr>
            <p:cNvPr id="583" name="proxy.duckduckgo.jpg" descr="proxy.duckduckgo.jpg"/>
            <p:cNvPicPr>
              <a:picLocks/>
            </p:cNvPicPr>
            <p:nvPr/>
          </p:nvPicPr>
          <p:blipFill>
            <a:blip r:embed="rId3"/>
            <a:stretch>
              <a:fillRect/>
            </a:stretch>
          </p:blipFill>
          <p:spPr>
            <a:xfrm>
              <a:off x="0" y="0"/>
              <a:ext cx="5033265" cy="6654800"/>
            </a:xfrm>
            <a:prstGeom prst="rect">
              <a:avLst/>
            </a:prstGeom>
            <a:effectLst/>
          </p:spPr>
        </p:pic>
      </p:grpSp>
      <p:sp>
        <p:nvSpPr>
          <p:cNvPr id="586" name="THE MIDDLE KINGDOM (2000-1550 BC)"/>
          <p:cNvSpPr txBox="1"/>
          <p:nvPr/>
        </p:nvSpPr>
        <p:spPr>
          <a:xfrm>
            <a:off x="1130671" y="1480701"/>
            <a:ext cx="5155458" cy="143063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gn="l">
              <a:lnSpc>
                <a:spcPct val="110000"/>
              </a:lnSpc>
              <a:defRPr sz="3400" cap="none">
                <a:solidFill>
                  <a:srgbClr val="FFFFFF"/>
                </a:solidFill>
              </a:defRPr>
            </a:lvl1pPr>
          </a:lstStyle>
          <a:p>
            <a:r>
              <a:t>THE MIDDLE KINGDOM (2000-1550 BC) </a:t>
            </a:r>
          </a:p>
        </p:txBody>
      </p:sp>
    </p:spTree>
  </p:cSld>
  <p:clrMapOvr>
    <a:masterClrMapping/>
  </p:clrMapOvr>
  <p:transition spd="med"/>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8" name="blank europe middle east.png" descr="blank europe middle east.png"/>
          <p:cNvPicPr>
            <a:picLocks noChangeAspect="1"/>
          </p:cNvPicPr>
          <p:nvPr/>
        </p:nvPicPr>
        <p:blipFill>
          <a:blip r:embed="rId2"/>
          <a:srcRect l="4686"/>
          <a:stretch>
            <a:fillRect/>
          </a:stretch>
        </p:blipFill>
        <p:spPr>
          <a:xfrm>
            <a:off x="656281" y="656052"/>
            <a:ext cx="11745035" cy="6646482"/>
          </a:xfrm>
          <a:prstGeom prst="rect">
            <a:avLst/>
          </a:prstGeom>
          <a:ln w="12700">
            <a:miter lim="400000"/>
          </a:ln>
        </p:spPr>
      </p:pic>
      <p:sp>
        <p:nvSpPr>
          <p:cNvPr id="589" name="The Egyptians were part of an international commerce system that encompassed Mesopotamia, Arabia, Anatolia, and the entire Mediterranean region."/>
          <p:cNvSpPr txBox="1">
            <a:spLocks noGrp="1"/>
          </p:cNvSpPr>
          <p:nvPr>
            <p:ph type="body" sz="half" idx="1"/>
          </p:nvPr>
        </p:nvSpPr>
        <p:spPr>
          <a:xfrm>
            <a:off x="904604" y="7543817"/>
            <a:ext cx="11248474" cy="3222013"/>
          </a:xfrm>
          <a:prstGeom prst="rect">
            <a:avLst/>
          </a:prstGeom>
        </p:spPr>
        <p:txBody>
          <a:bodyPr/>
          <a:lstStyle>
            <a:lvl1pPr algn="ctr">
              <a:defRPr sz="3400">
                <a:solidFill>
                  <a:srgbClr val="94E3FE"/>
                </a:solidFill>
              </a:defRPr>
            </a:lvl1pPr>
          </a:lstStyle>
          <a:p>
            <a:r>
              <a:t>The Egyptians were part of an international commerce system that encompassed Mesopotamia, Arabia, Anatolia, and the entire Mediterranean region.</a:t>
            </a:r>
          </a:p>
        </p:txBody>
      </p:sp>
      <p:sp>
        <p:nvSpPr>
          <p:cNvPr id="590" name="egypt"/>
          <p:cNvSpPr txBox="1"/>
          <p:nvPr/>
        </p:nvSpPr>
        <p:spPr>
          <a:xfrm>
            <a:off x="6871046" y="6316125"/>
            <a:ext cx="1491854" cy="5582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a:solidFill>
                  <a:srgbClr val="000000"/>
                </a:solidFill>
              </a:defRPr>
            </a:lvl1pPr>
          </a:lstStyle>
          <a:p>
            <a:r>
              <a:t>egypt</a:t>
            </a:r>
          </a:p>
        </p:txBody>
      </p:sp>
      <p:sp>
        <p:nvSpPr>
          <p:cNvPr id="591" name="meSopotamia"/>
          <p:cNvSpPr txBox="1"/>
          <p:nvPr/>
        </p:nvSpPr>
        <p:spPr>
          <a:xfrm rot="1417072">
            <a:off x="8767703" y="4383644"/>
            <a:ext cx="2774703" cy="49636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800">
                <a:solidFill>
                  <a:srgbClr val="000000"/>
                </a:solidFill>
              </a:defRPr>
            </a:lvl1pPr>
          </a:lstStyle>
          <a:p>
            <a:r>
              <a:t>meSopotamia</a:t>
            </a:r>
          </a:p>
        </p:txBody>
      </p:sp>
      <p:sp>
        <p:nvSpPr>
          <p:cNvPr id="592" name="mediterranean"/>
          <p:cNvSpPr txBox="1"/>
          <p:nvPr/>
        </p:nvSpPr>
        <p:spPr>
          <a:xfrm>
            <a:off x="3973608" y="5303322"/>
            <a:ext cx="3681612" cy="5582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a:solidFill>
                  <a:srgbClr val="000000"/>
                </a:solidFill>
              </a:defRPr>
            </a:lvl1pPr>
          </a:lstStyle>
          <a:p>
            <a:r>
              <a:t>mediterranean</a:t>
            </a:r>
          </a:p>
        </p:txBody>
      </p:sp>
      <p:sp>
        <p:nvSpPr>
          <p:cNvPr id="593" name="anatolia"/>
          <p:cNvSpPr txBox="1"/>
          <p:nvPr/>
        </p:nvSpPr>
        <p:spPr>
          <a:xfrm>
            <a:off x="6657713" y="4117775"/>
            <a:ext cx="1918520" cy="5207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800">
                <a:solidFill>
                  <a:srgbClr val="000000"/>
                </a:solidFill>
              </a:defRPr>
            </a:lvl1pPr>
          </a:lstStyle>
          <a:p>
            <a:r>
              <a:t>anatolia</a:t>
            </a:r>
          </a:p>
        </p:txBody>
      </p:sp>
      <p:sp>
        <p:nvSpPr>
          <p:cNvPr id="594" name="arabia"/>
          <p:cNvSpPr txBox="1"/>
          <p:nvPr/>
        </p:nvSpPr>
        <p:spPr>
          <a:xfrm>
            <a:off x="9991376" y="6507621"/>
            <a:ext cx="1694658" cy="5582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a:solidFill>
                  <a:srgbClr val="000000"/>
                </a:solidFill>
              </a:defRPr>
            </a:lvl1pPr>
          </a:lstStyle>
          <a:p>
            <a:r>
              <a:t>arabia</a:t>
            </a:r>
          </a:p>
        </p:txBody>
      </p:sp>
      <p:sp>
        <p:nvSpPr>
          <p:cNvPr id="595" name="greeks"/>
          <p:cNvSpPr txBox="1"/>
          <p:nvPr/>
        </p:nvSpPr>
        <p:spPr>
          <a:xfrm>
            <a:off x="4618880" y="3870423"/>
            <a:ext cx="1830587" cy="55820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a:solidFill>
                  <a:srgbClr val="000000"/>
                </a:solidFill>
              </a:defRPr>
            </a:lvl1pPr>
          </a:lstStyle>
          <a:p>
            <a:r>
              <a:t>greeks</a:t>
            </a:r>
          </a:p>
        </p:txBody>
      </p:sp>
      <p:sp>
        <p:nvSpPr>
          <p:cNvPr id="596" name="tyre"/>
          <p:cNvSpPr txBox="1"/>
          <p:nvPr/>
        </p:nvSpPr>
        <p:spPr>
          <a:xfrm>
            <a:off x="8101793" y="5125937"/>
            <a:ext cx="1511425" cy="5207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800">
                <a:solidFill>
                  <a:srgbClr val="000000"/>
                </a:solidFill>
              </a:defRPr>
            </a:lvl1pPr>
          </a:lstStyle>
          <a:p>
            <a:r>
              <a:t>tyre</a:t>
            </a:r>
          </a:p>
        </p:txBody>
      </p:sp>
      <p:sp>
        <p:nvSpPr>
          <p:cNvPr id="597" name="tarshish"/>
          <p:cNvSpPr txBox="1"/>
          <p:nvPr/>
        </p:nvSpPr>
        <p:spPr>
          <a:xfrm>
            <a:off x="720625" y="3718935"/>
            <a:ext cx="1905497" cy="5207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800">
                <a:solidFill>
                  <a:srgbClr val="000000"/>
                </a:solidFill>
              </a:defRPr>
            </a:lvl1pPr>
          </a:lstStyle>
          <a:p>
            <a:r>
              <a:t>tarshish</a:t>
            </a:r>
          </a:p>
        </p:txBody>
      </p:sp>
    </p:spTree>
  </p:cSld>
  <p:clrMapOvr>
    <a:masterClrMapping/>
  </p:clrMapOvr>
  <p:transition spd="med"/>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9" name="WHAT WAS HAPPENING ELSEWHERE DURING EGYPT’S MIDDLE KINGDOM (2000-1550 BC)?"/>
          <p:cNvSpPr txBox="1">
            <a:spLocks noGrp="1"/>
          </p:cNvSpPr>
          <p:nvPr>
            <p:ph type="body" sz="half" idx="1"/>
          </p:nvPr>
        </p:nvSpPr>
        <p:spPr>
          <a:xfrm>
            <a:off x="1116310" y="1377553"/>
            <a:ext cx="5386090" cy="7023894"/>
          </a:xfrm>
          <a:prstGeom prst="rect">
            <a:avLst/>
          </a:prstGeom>
        </p:spPr>
        <p:txBody>
          <a:bodyPr/>
          <a:lstStyle>
            <a:lvl1pPr>
              <a:defRPr sz="3400">
                <a:solidFill>
                  <a:srgbClr val="FFFFFF"/>
                </a:solidFill>
              </a:defRPr>
            </a:lvl1pPr>
          </a:lstStyle>
          <a:p>
            <a:r>
              <a:t>WHAT WAS HAPPENING ELSEWHERE DURING EGYPT’S MIDDLE KINGDOM (2000-1550 BC)? </a:t>
            </a:r>
          </a:p>
        </p:txBody>
      </p:sp>
      <p:grpSp>
        <p:nvGrpSpPr>
          <p:cNvPr id="602" name="British musem egypt 38.jpg"/>
          <p:cNvGrpSpPr/>
          <p:nvPr/>
        </p:nvGrpSpPr>
        <p:grpSpPr>
          <a:xfrm>
            <a:off x="7069835" y="1549400"/>
            <a:ext cx="5033265" cy="6654800"/>
            <a:chOff x="0" y="0"/>
            <a:chExt cx="5033264" cy="6654800"/>
          </a:xfrm>
        </p:grpSpPr>
        <p:pic>
          <p:nvPicPr>
            <p:cNvPr id="601" name="British musem egypt 38.jpg" descr="British musem egypt 38.jpg"/>
            <p:cNvPicPr>
              <a:picLocks noChangeAspect="1"/>
            </p:cNvPicPr>
            <p:nvPr/>
          </p:nvPicPr>
          <p:blipFill>
            <a:blip r:embed="rId2"/>
            <a:srcRect l="24990" r="25032"/>
            <a:stretch>
              <a:fillRect/>
            </a:stretch>
          </p:blipFill>
          <p:spPr>
            <a:xfrm>
              <a:off x="76200" y="63500"/>
              <a:ext cx="4893565" cy="6515100"/>
            </a:xfrm>
            <a:prstGeom prst="rect">
              <a:avLst/>
            </a:prstGeom>
            <a:ln>
              <a:noFill/>
            </a:ln>
            <a:effectLst/>
          </p:spPr>
        </p:pic>
        <p:pic>
          <p:nvPicPr>
            <p:cNvPr id="600" name="British musem egypt 38.jpg" descr="British musem egypt 38.jpg"/>
            <p:cNvPicPr>
              <a:picLocks/>
            </p:cNvPicPr>
            <p:nvPr/>
          </p:nvPicPr>
          <p:blipFill>
            <a:blip r:embed="rId3"/>
            <a:stretch>
              <a:fillRect/>
            </a:stretch>
          </p:blipFill>
          <p:spPr>
            <a:xfrm>
              <a:off x="0" y="0"/>
              <a:ext cx="5033265" cy="6654800"/>
            </a:xfrm>
            <a:prstGeom prst="rect">
              <a:avLst/>
            </a:prstGeom>
            <a:effectLst/>
          </p:spPr>
        </p:pic>
      </p:grpSp>
    </p:spTree>
  </p:cSld>
  <p:clrMapOvr>
    <a:masterClrMapping/>
  </p:clrMapOvr>
  <p:transition spd="med"/>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 name="Job lived after the Flood and probably before Abraham."/>
          <p:cNvSpPr txBox="1">
            <a:spLocks noGrp="1"/>
          </p:cNvSpPr>
          <p:nvPr>
            <p:ph type="body" sz="half" idx="1"/>
          </p:nvPr>
        </p:nvSpPr>
        <p:spPr>
          <a:xfrm>
            <a:off x="1015355" y="3440906"/>
            <a:ext cx="5386090" cy="7023894"/>
          </a:xfrm>
          <a:prstGeom prst="rect">
            <a:avLst/>
          </a:prstGeom>
        </p:spPr>
        <p:txBody>
          <a:bodyPr/>
          <a:lstStyle>
            <a:lvl1pPr>
              <a:defRPr sz="3400">
                <a:solidFill>
                  <a:srgbClr val="94E3FE"/>
                </a:solidFill>
              </a:defRPr>
            </a:lvl1pPr>
          </a:lstStyle>
          <a:p>
            <a:r>
              <a:t>Job lived after the Flood and probably before Abraham.</a:t>
            </a:r>
          </a:p>
        </p:txBody>
      </p:sp>
      <p:grpSp>
        <p:nvGrpSpPr>
          <p:cNvPr id="607" name="proxy.duckduckgo.jpg"/>
          <p:cNvGrpSpPr/>
          <p:nvPr/>
        </p:nvGrpSpPr>
        <p:grpSpPr>
          <a:xfrm>
            <a:off x="6917436" y="1092200"/>
            <a:ext cx="5033265" cy="6654800"/>
            <a:chOff x="0" y="0"/>
            <a:chExt cx="5033264" cy="6654800"/>
          </a:xfrm>
        </p:grpSpPr>
        <p:pic>
          <p:nvPicPr>
            <p:cNvPr id="606" name="proxy.duckduckgo.jpg" descr="proxy.duckduckgo.jpg"/>
            <p:cNvPicPr>
              <a:picLocks noChangeAspect="1"/>
            </p:cNvPicPr>
            <p:nvPr/>
          </p:nvPicPr>
          <p:blipFill>
            <a:blip r:embed="rId2"/>
            <a:srcRect l="4752" r="4752"/>
            <a:stretch>
              <a:fillRect/>
            </a:stretch>
          </p:blipFill>
          <p:spPr>
            <a:xfrm>
              <a:off x="76200" y="63500"/>
              <a:ext cx="4893565" cy="6515100"/>
            </a:xfrm>
            <a:prstGeom prst="rect">
              <a:avLst/>
            </a:prstGeom>
            <a:ln>
              <a:noFill/>
            </a:ln>
            <a:effectLst/>
          </p:spPr>
        </p:pic>
        <p:pic>
          <p:nvPicPr>
            <p:cNvPr id="605" name="proxy.duckduckgo.jpg" descr="proxy.duckduckgo.jpg"/>
            <p:cNvPicPr>
              <a:picLocks/>
            </p:cNvPicPr>
            <p:nvPr/>
          </p:nvPicPr>
          <p:blipFill>
            <a:blip r:embed="rId3"/>
            <a:stretch>
              <a:fillRect/>
            </a:stretch>
          </p:blipFill>
          <p:spPr>
            <a:xfrm>
              <a:off x="0" y="0"/>
              <a:ext cx="5033265" cy="6654800"/>
            </a:xfrm>
            <a:prstGeom prst="rect">
              <a:avLst/>
            </a:prstGeom>
            <a:effectLst/>
          </p:spPr>
        </p:pic>
      </p:grpSp>
      <p:sp>
        <p:nvSpPr>
          <p:cNvPr id="608" name="DURING EGYPT’S MIDDLE KINGDOM (2000-1550 BC)"/>
          <p:cNvSpPr txBox="1"/>
          <p:nvPr/>
        </p:nvSpPr>
        <p:spPr>
          <a:xfrm>
            <a:off x="1015355" y="1125101"/>
            <a:ext cx="5155458" cy="175557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gn="l">
              <a:lnSpc>
                <a:spcPct val="110000"/>
              </a:lnSpc>
              <a:defRPr sz="3400" cap="none">
                <a:solidFill>
                  <a:srgbClr val="FFFFFF"/>
                </a:solidFill>
              </a:defRPr>
            </a:lvl1pPr>
          </a:lstStyle>
          <a:p>
            <a:r>
              <a:t>DURING EGYPT’S MIDDLE KINGDOM (2000-1550 BC) </a:t>
            </a:r>
          </a:p>
        </p:txBody>
      </p:sp>
    </p:spTree>
  </p:cSld>
  <p:clrMapOvr>
    <a:masterClrMapping/>
  </p:clrMapOvr>
  <p:transition spd="med"/>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0" name="Abraham lived from about 1996-1821 BC.…"/>
          <p:cNvSpPr txBox="1">
            <a:spLocks noGrp="1"/>
          </p:cNvSpPr>
          <p:nvPr>
            <p:ph type="body" sz="half" idx="1"/>
          </p:nvPr>
        </p:nvSpPr>
        <p:spPr>
          <a:xfrm>
            <a:off x="1015355" y="1377553"/>
            <a:ext cx="5386090" cy="7023894"/>
          </a:xfrm>
          <a:prstGeom prst="rect">
            <a:avLst/>
          </a:prstGeom>
        </p:spPr>
        <p:txBody>
          <a:bodyPr/>
          <a:lstStyle/>
          <a:p>
            <a:pPr>
              <a:defRPr sz="3400">
                <a:solidFill>
                  <a:srgbClr val="94E3FE"/>
                </a:solidFill>
              </a:defRPr>
            </a:pPr>
            <a:r>
              <a:t>Abraham lived from about 1996-1821 BC. </a:t>
            </a:r>
          </a:p>
          <a:p>
            <a:pPr>
              <a:defRPr sz="3400">
                <a:solidFill>
                  <a:srgbClr val="94E3FE"/>
                </a:solidFill>
              </a:defRPr>
            </a:pPr>
            <a:endParaRPr/>
          </a:p>
          <a:p>
            <a:pPr>
              <a:defRPr sz="3400">
                <a:solidFill>
                  <a:srgbClr val="94E3FE"/>
                </a:solidFill>
              </a:defRPr>
            </a:pPr>
            <a:r>
              <a:t>He visited Egypt during the famine and met the Pharaoh (Ge. 12:10-20). </a:t>
            </a:r>
          </a:p>
          <a:p>
            <a:pPr>
              <a:defRPr sz="3400">
                <a:solidFill>
                  <a:srgbClr val="94E3FE"/>
                </a:solidFill>
              </a:defRPr>
            </a:pPr>
            <a:endParaRPr/>
          </a:p>
          <a:p>
            <a:pPr>
              <a:defRPr sz="3400">
                <a:solidFill>
                  <a:srgbClr val="94E3FE"/>
                </a:solidFill>
              </a:defRPr>
            </a:pPr>
            <a:r>
              <a:t>Abraham got a female slave in Egypt named Hagar (Ge. 16:1).</a:t>
            </a:r>
          </a:p>
        </p:txBody>
      </p:sp>
      <p:grpSp>
        <p:nvGrpSpPr>
          <p:cNvPr id="613" name="aands.jpg"/>
          <p:cNvGrpSpPr/>
          <p:nvPr/>
        </p:nvGrpSpPr>
        <p:grpSpPr>
          <a:xfrm>
            <a:off x="6917435" y="1219200"/>
            <a:ext cx="5033265" cy="6654800"/>
            <a:chOff x="0" y="0"/>
            <a:chExt cx="5033264" cy="6654800"/>
          </a:xfrm>
        </p:grpSpPr>
        <p:pic>
          <p:nvPicPr>
            <p:cNvPr id="612" name="aands.jpg" descr="aands.jpg"/>
            <p:cNvPicPr>
              <a:picLocks noChangeAspect="1"/>
            </p:cNvPicPr>
            <p:nvPr/>
          </p:nvPicPr>
          <p:blipFill>
            <a:blip r:embed="rId2"/>
            <a:srcRect l="4776" r="50156"/>
            <a:stretch>
              <a:fillRect/>
            </a:stretch>
          </p:blipFill>
          <p:spPr>
            <a:xfrm>
              <a:off x="76200" y="63500"/>
              <a:ext cx="4893565" cy="6515100"/>
            </a:xfrm>
            <a:prstGeom prst="rect">
              <a:avLst/>
            </a:prstGeom>
            <a:ln>
              <a:noFill/>
            </a:ln>
            <a:effectLst/>
          </p:spPr>
        </p:pic>
        <p:pic>
          <p:nvPicPr>
            <p:cNvPr id="611" name="aands.jpg" descr="aands.jpg"/>
            <p:cNvPicPr>
              <a:picLocks/>
            </p:cNvPicPr>
            <p:nvPr/>
          </p:nvPicPr>
          <p:blipFill>
            <a:blip r:embed="rId3"/>
            <a:stretch>
              <a:fillRect/>
            </a:stretch>
          </p:blipFill>
          <p:spPr>
            <a:xfrm>
              <a:off x="0" y="0"/>
              <a:ext cx="5033265" cy="6654800"/>
            </a:xfrm>
            <a:prstGeom prst="rect">
              <a:avLst/>
            </a:prstGeom>
            <a:effectLst/>
          </p:spPr>
        </p:pic>
      </p:gr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 name="The Pictorial Bible is an integral part of the Mastering the English Bible course, which consists of 11 segments. To benefit properly, the student must go through the video classes, study the textbook, do the projects, answer the review questions, and ta"/>
          <p:cNvSpPr txBox="1">
            <a:spLocks noGrp="1"/>
          </p:cNvSpPr>
          <p:nvPr>
            <p:ph type="body" sz="half" idx="1"/>
          </p:nvPr>
        </p:nvSpPr>
        <p:spPr>
          <a:xfrm>
            <a:off x="1082774" y="914404"/>
            <a:ext cx="5977268" cy="8460077"/>
          </a:xfrm>
          <a:prstGeom prst="rect">
            <a:avLst/>
          </a:prstGeom>
        </p:spPr>
        <p:txBody>
          <a:bodyPr/>
          <a:lstStyle/>
          <a:p>
            <a:pPr>
              <a:defRPr sz="3400">
                <a:solidFill>
                  <a:srgbClr val="76D6FF"/>
                </a:solidFill>
              </a:defRPr>
            </a:pPr>
            <a:r>
              <a:rPr i="1"/>
              <a:t>The Pictorial Bible</a:t>
            </a:r>
            <a:r>
              <a:t> is an integral part of the </a:t>
            </a:r>
            <a:r>
              <a:rPr i="1">
                <a:solidFill>
                  <a:srgbClr val="FFFFFF"/>
                </a:solidFill>
              </a:rPr>
              <a:t>Mastering the English Bible</a:t>
            </a:r>
            <a:r>
              <a:rPr>
                <a:solidFill>
                  <a:srgbClr val="FFFFFF"/>
                </a:solidFill>
              </a:rPr>
              <a:t> </a:t>
            </a:r>
            <a:r>
              <a:t>course, which consists of 11 segments. To benefit properly, the student must go through the video classes, study the textbook, do the projects, answer the review questions, and take the tests. There is no shortcut to a proper Bible education.</a:t>
            </a:r>
          </a:p>
        </p:txBody>
      </p:sp>
      <p:pic>
        <p:nvPicPr>
          <p:cNvPr id="349" name="Mastering the English Bible.jpeg" descr="Mastering the English Bible.jpeg"/>
          <p:cNvPicPr>
            <a:picLocks noChangeAspect="1"/>
          </p:cNvPicPr>
          <p:nvPr/>
        </p:nvPicPr>
        <p:blipFill>
          <a:blip r:embed="rId2"/>
          <a:stretch>
            <a:fillRect/>
          </a:stretch>
        </p:blipFill>
        <p:spPr>
          <a:xfrm>
            <a:off x="7720969" y="533645"/>
            <a:ext cx="4192262" cy="6288394"/>
          </a:xfrm>
          <a:prstGeom prst="rect">
            <a:avLst/>
          </a:prstGeom>
          <a:ln w="12700">
            <a:miter lim="400000"/>
          </a:ln>
        </p:spPr>
      </p:pic>
      <p:pic>
        <p:nvPicPr>
          <p:cNvPr id="350" name="Pictorial Bible copy.jpeg" descr="Pictorial Bible copy.jpeg"/>
          <p:cNvPicPr>
            <a:picLocks noChangeAspect="1"/>
          </p:cNvPicPr>
          <p:nvPr/>
        </p:nvPicPr>
        <p:blipFill>
          <a:blip r:embed="rId3"/>
          <a:srcRect b="210"/>
          <a:stretch>
            <a:fillRect/>
          </a:stretch>
        </p:blipFill>
        <p:spPr>
          <a:xfrm rot="21131481">
            <a:off x="8400481" y="6083117"/>
            <a:ext cx="3926586" cy="2938734"/>
          </a:xfrm>
          <a:prstGeom prst="rect">
            <a:avLst/>
          </a:prstGeom>
          <a:ln w="12700">
            <a:miter lim="400000"/>
          </a:ln>
        </p:spPr>
      </p:pic>
    </p:spTree>
  </p:cSld>
  <p:clrMapOvr>
    <a:masterClrMapping/>
  </p:clrMapOvr>
  <p:transition spd="med"/>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5" name="Melchizedek was a priest king in Salem (Ge. 14:17-20)."/>
          <p:cNvSpPr txBox="1">
            <a:spLocks noGrp="1"/>
          </p:cNvSpPr>
          <p:nvPr>
            <p:ph type="body" sz="half" idx="1"/>
          </p:nvPr>
        </p:nvSpPr>
        <p:spPr>
          <a:xfrm>
            <a:off x="1015355" y="1377553"/>
            <a:ext cx="5386090" cy="7023894"/>
          </a:xfrm>
          <a:prstGeom prst="rect">
            <a:avLst/>
          </a:prstGeom>
        </p:spPr>
        <p:txBody>
          <a:bodyPr/>
          <a:lstStyle>
            <a:lvl1pPr>
              <a:defRPr sz="3400">
                <a:solidFill>
                  <a:srgbClr val="94E3FE"/>
                </a:solidFill>
              </a:defRPr>
            </a:lvl1pPr>
          </a:lstStyle>
          <a:p>
            <a:r>
              <a:t>Melchizedek was a priest king in Salem (Ge. 14:17-20).</a:t>
            </a:r>
          </a:p>
        </p:txBody>
      </p:sp>
      <p:grpSp>
        <p:nvGrpSpPr>
          <p:cNvPr id="618" name="proxy.duckduckgo.jpg"/>
          <p:cNvGrpSpPr/>
          <p:nvPr/>
        </p:nvGrpSpPr>
        <p:grpSpPr>
          <a:xfrm>
            <a:off x="7069835" y="1182087"/>
            <a:ext cx="5033265" cy="7389426"/>
            <a:chOff x="0" y="0"/>
            <a:chExt cx="5033264" cy="7389424"/>
          </a:xfrm>
        </p:grpSpPr>
        <p:pic>
          <p:nvPicPr>
            <p:cNvPr id="617" name="proxy.duckduckgo.jpg" descr="proxy.duckduckgo.jpg"/>
            <p:cNvPicPr>
              <a:picLocks noChangeAspect="1"/>
            </p:cNvPicPr>
            <p:nvPr/>
          </p:nvPicPr>
          <p:blipFill>
            <a:blip r:embed="rId2"/>
            <a:srcRect/>
            <a:stretch>
              <a:fillRect/>
            </a:stretch>
          </p:blipFill>
          <p:spPr>
            <a:xfrm>
              <a:off x="76200" y="63500"/>
              <a:ext cx="4893565" cy="7249725"/>
            </a:xfrm>
            <a:prstGeom prst="rect">
              <a:avLst/>
            </a:prstGeom>
            <a:ln>
              <a:noFill/>
            </a:ln>
            <a:effectLst/>
          </p:spPr>
        </p:pic>
        <p:pic>
          <p:nvPicPr>
            <p:cNvPr id="616" name="proxy.duckduckgo.jpg" descr="proxy.duckduckgo.jpg"/>
            <p:cNvPicPr>
              <a:picLocks/>
            </p:cNvPicPr>
            <p:nvPr/>
          </p:nvPicPr>
          <p:blipFill>
            <a:blip r:embed="rId3"/>
            <a:stretch>
              <a:fillRect/>
            </a:stretch>
          </p:blipFill>
          <p:spPr>
            <a:xfrm>
              <a:off x="0" y="0"/>
              <a:ext cx="5033265" cy="7389425"/>
            </a:xfrm>
            <a:prstGeom prst="rect">
              <a:avLst/>
            </a:prstGeom>
            <a:effectLst/>
          </p:spPr>
        </p:pic>
      </p:grpSp>
    </p:spTree>
  </p:cSld>
  <p:clrMapOvr>
    <a:masterClrMapping/>
  </p:clrMapOvr>
  <p:transition spd="med"/>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0" name="Sodom and her sister cities were destroyed by fire (Ge. 19)."/>
          <p:cNvSpPr txBox="1">
            <a:spLocks noGrp="1"/>
          </p:cNvSpPr>
          <p:nvPr>
            <p:ph type="body" sz="half" idx="1"/>
          </p:nvPr>
        </p:nvSpPr>
        <p:spPr>
          <a:xfrm>
            <a:off x="1015355" y="1364853"/>
            <a:ext cx="5386090" cy="7023894"/>
          </a:xfrm>
          <a:prstGeom prst="rect">
            <a:avLst/>
          </a:prstGeom>
        </p:spPr>
        <p:txBody>
          <a:bodyPr/>
          <a:lstStyle>
            <a:lvl1pPr>
              <a:defRPr sz="3400">
                <a:solidFill>
                  <a:srgbClr val="94E3FE"/>
                </a:solidFill>
              </a:defRPr>
            </a:lvl1pPr>
          </a:lstStyle>
          <a:p>
            <a:r>
              <a:t>Sodom and her sister cities were destroyed by fire (Ge. 19).</a:t>
            </a:r>
          </a:p>
        </p:txBody>
      </p:sp>
      <p:grpSp>
        <p:nvGrpSpPr>
          <p:cNvPr id="623" name="proxy.duckduckgo.jpeg"/>
          <p:cNvGrpSpPr/>
          <p:nvPr/>
        </p:nvGrpSpPr>
        <p:grpSpPr>
          <a:xfrm>
            <a:off x="6560149" y="1160561"/>
            <a:ext cx="5637209" cy="6459439"/>
            <a:chOff x="0" y="0"/>
            <a:chExt cx="5637208" cy="6459437"/>
          </a:xfrm>
        </p:grpSpPr>
        <p:pic>
          <p:nvPicPr>
            <p:cNvPr id="622" name="proxy.duckduckgo.jpeg" descr="proxy.duckduckgo.jpeg"/>
            <p:cNvPicPr>
              <a:picLocks noChangeAspect="1"/>
            </p:cNvPicPr>
            <p:nvPr/>
          </p:nvPicPr>
          <p:blipFill>
            <a:blip r:embed="rId2"/>
            <a:srcRect l="28613" t="2911" r="19021" b="2911"/>
            <a:stretch>
              <a:fillRect/>
            </a:stretch>
          </p:blipFill>
          <p:spPr>
            <a:xfrm>
              <a:off x="76200" y="63500"/>
              <a:ext cx="5497509" cy="6319738"/>
            </a:xfrm>
            <a:prstGeom prst="rect">
              <a:avLst/>
            </a:prstGeom>
            <a:ln>
              <a:noFill/>
            </a:ln>
            <a:effectLst/>
          </p:spPr>
        </p:pic>
        <p:pic>
          <p:nvPicPr>
            <p:cNvPr id="621" name="proxy.duckduckgo.jpeg" descr="proxy.duckduckgo.jpeg"/>
            <p:cNvPicPr>
              <a:picLocks/>
            </p:cNvPicPr>
            <p:nvPr/>
          </p:nvPicPr>
          <p:blipFill>
            <a:blip r:embed="rId3"/>
            <a:stretch>
              <a:fillRect/>
            </a:stretch>
          </p:blipFill>
          <p:spPr>
            <a:xfrm>
              <a:off x="-1" y="0"/>
              <a:ext cx="5637210" cy="6459438"/>
            </a:xfrm>
            <a:prstGeom prst="rect">
              <a:avLst/>
            </a:prstGeom>
            <a:effectLst/>
          </p:spPr>
        </p:pic>
      </p:grpSp>
    </p:spTree>
  </p:cSld>
  <p:clrMapOvr>
    <a:masterClrMapping/>
  </p:clrMapOvr>
  <p:transition spd="med"/>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5" name="Abraham took Isaac to Mt. Moriah north of Jerusalem to make an offering, enacting a prophecy of the coming Messiah and His death as a Substitute for man’s sin (Ge. 22). Moriah became the location for Solomon’s Temple (2 Ch. 3:1)."/>
          <p:cNvSpPr txBox="1">
            <a:spLocks noGrp="1"/>
          </p:cNvSpPr>
          <p:nvPr>
            <p:ph type="body" sz="half" idx="1"/>
          </p:nvPr>
        </p:nvSpPr>
        <p:spPr>
          <a:xfrm>
            <a:off x="1015355" y="3136106"/>
            <a:ext cx="5649119" cy="6558360"/>
          </a:xfrm>
          <a:prstGeom prst="rect">
            <a:avLst/>
          </a:prstGeom>
        </p:spPr>
        <p:txBody>
          <a:bodyPr/>
          <a:lstStyle>
            <a:lvl1pPr>
              <a:defRPr sz="3400">
                <a:solidFill>
                  <a:srgbClr val="94E3FE"/>
                </a:solidFill>
              </a:defRPr>
            </a:lvl1pPr>
          </a:lstStyle>
          <a:p>
            <a:r>
              <a:t>Abraham took Isaac to Mt. Moriah north of Jerusalem to make an offering, enacting a prophecy of the coming Messiah and His death as a Substitute for man’s sin (Ge. 22). Moriah became the location for Solomon’s Temple (2 Ch. 3:1).</a:t>
            </a:r>
          </a:p>
        </p:txBody>
      </p:sp>
      <p:grpSp>
        <p:nvGrpSpPr>
          <p:cNvPr id="628" name="proxy.duckduckgo.jpeg"/>
          <p:cNvGrpSpPr/>
          <p:nvPr/>
        </p:nvGrpSpPr>
        <p:grpSpPr>
          <a:xfrm>
            <a:off x="7069835" y="965200"/>
            <a:ext cx="5033265" cy="6654800"/>
            <a:chOff x="0" y="0"/>
            <a:chExt cx="5033264" cy="6654800"/>
          </a:xfrm>
        </p:grpSpPr>
        <p:pic>
          <p:nvPicPr>
            <p:cNvPr id="627" name="proxy.duckduckgo.jpeg" descr="proxy.duckduckgo.jpeg"/>
            <p:cNvPicPr>
              <a:picLocks noChangeAspect="1"/>
            </p:cNvPicPr>
            <p:nvPr/>
          </p:nvPicPr>
          <p:blipFill>
            <a:blip r:embed="rId2"/>
            <a:srcRect t="2502" b="2502"/>
            <a:stretch>
              <a:fillRect/>
            </a:stretch>
          </p:blipFill>
          <p:spPr>
            <a:xfrm>
              <a:off x="76200" y="63500"/>
              <a:ext cx="4893565" cy="6515100"/>
            </a:xfrm>
            <a:prstGeom prst="rect">
              <a:avLst/>
            </a:prstGeom>
            <a:ln>
              <a:noFill/>
            </a:ln>
            <a:effectLst/>
          </p:spPr>
        </p:pic>
        <p:pic>
          <p:nvPicPr>
            <p:cNvPr id="626" name="proxy.duckduckgo.jpeg" descr="proxy.duckduckgo.jpeg"/>
            <p:cNvPicPr>
              <a:picLocks/>
            </p:cNvPicPr>
            <p:nvPr/>
          </p:nvPicPr>
          <p:blipFill>
            <a:blip r:embed="rId3"/>
            <a:stretch>
              <a:fillRect/>
            </a:stretch>
          </p:blipFill>
          <p:spPr>
            <a:xfrm>
              <a:off x="0" y="0"/>
              <a:ext cx="5033265" cy="6654800"/>
            </a:xfrm>
            <a:prstGeom prst="rect">
              <a:avLst/>
            </a:prstGeom>
            <a:effectLst/>
          </p:spPr>
        </p:pic>
      </p:grpSp>
      <p:sp>
        <p:nvSpPr>
          <p:cNvPr id="629" name="DURING EGYPT’S MIDDLE KINGDOM (2000-1550 BC)"/>
          <p:cNvSpPr txBox="1"/>
          <p:nvPr/>
        </p:nvSpPr>
        <p:spPr>
          <a:xfrm>
            <a:off x="1015355" y="1125101"/>
            <a:ext cx="5155458" cy="175557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gn="l">
              <a:lnSpc>
                <a:spcPct val="110000"/>
              </a:lnSpc>
              <a:defRPr sz="3400" cap="none">
                <a:solidFill>
                  <a:srgbClr val="FFFFFF"/>
                </a:solidFill>
              </a:defRPr>
            </a:lvl1pPr>
          </a:lstStyle>
          <a:p>
            <a:r>
              <a:t>DURING EGYPT’S MIDDLE KINGDOM (2000-1550 BC) </a:t>
            </a:r>
          </a:p>
        </p:txBody>
      </p:sp>
    </p:spTree>
  </p:cSld>
  <p:clrMapOvr>
    <a:masterClrMapping/>
  </p:clrMapOvr>
  <p:transition spd="med"/>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1" name="Shem lived until 1846 BC."/>
          <p:cNvSpPr txBox="1">
            <a:spLocks noGrp="1"/>
          </p:cNvSpPr>
          <p:nvPr>
            <p:ph type="body" sz="half" idx="1"/>
          </p:nvPr>
        </p:nvSpPr>
        <p:spPr>
          <a:xfrm>
            <a:off x="1218555" y="1656953"/>
            <a:ext cx="5386090" cy="7023894"/>
          </a:xfrm>
          <a:prstGeom prst="rect">
            <a:avLst/>
          </a:prstGeom>
        </p:spPr>
        <p:txBody>
          <a:bodyPr/>
          <a:lstStyle>
            <a:lvl1pPr>
              <a:defRPr sz="3400">
                <a:solidFill>
                  <a:srgbClr val="94E3FE"/>
                </a:solidFill>
              </a:defRPr>
            </a:lvl1pPr>
          </a:lstStyle>
          <a:p>
            <a:r>
              <a:t>Shem lived until 1846 BC. </a:t>
            </a:r>
          </a:p>
        </p:txBody>
      </p:sp>
      <p:grpSp>
        <p:nvGrpSpPr>
          <p:cNvPr id="634" name="proxy.duckduckgo.jpg"/>
          <p:cNvGrpSpPr/>
          <p:nvPr/>
        </p:nvGrpSpPr>
        <p:grpSpPr>
          <a:xfrm>
            <a:off x="7069835" y="1549400"/>
            <a:ext cx="5033265" cy="6654800"/>
            <a:chOff x="0" y="0"/>
            <a:chExt cx="5033264" cy="6654800"/>
          </a:xfrm>
        </p:grpSpPr>
        <p:pic>
          <p:nvPicPr>
            <p:cNvPr id="633" name="proxy.duckduckgo.jpg" descr="proxy.duckduckgo.jpg"/>
            <p:cNvPicPr>
              <a:picLocks noChangeAspect="1"/>
            </p:cNvPicPr>
            <p:nvPr/>
          </p:nvPicPr>
          <p:blipFill>
            <a:blip r:embed="rId2"/>
            <a:srcRect l="1177" r="1177"/>
            <a:stretch>
              <a:fillRect/>
            </a:stretch>
          </p:blipFill>
          <p:spPr>
            <a:xfrm>
              <a:off x="76200" y="63500"/>
              <a:ext cx="4893565" cy="6515100"/>
            </a:xfrm>
            <a:prstGeom prst="rect">
              <a:avLst/>
            </a:prstGeom>
            <a:ln>
              <a:noFill/>
            </a:ln>
            <a:effectLst/>
          </p:spPr>
        </p:pic>
        <p:pic>
          <p:nvPicPr>
            <p:cNvPr id="632" name="proxy.duckduckgo.jpg" descr="proxy.duckduckgo.jpg"/>
            <p:cNvPicPr>
              <a:picLocks/>
            </p:cNvPicPr>
            <p:nvPr/>
          </p:nvPicPr>
          <p:blipFill>
            <a:blip r:embed="rId3"/>
            <a:stretch>
              <a:fillRect/>
            </a:stretch>
          </p:blipFill>
          <p:spPr>
            <a:xfrm>
              <a:off x="0" y="0"/>
              <a:ext cx="5033265" cy="6654800"/>
            </a:xfrm>
            <a:prstGeom prst="rect">
              <a:avLst/>
            </a:prstGeom>
            <a:effectLst/>
          </p:spPr>
        </p:pic>
      </p:grpSp>
    </p:spTree>
  </p:cSld>
  <p:clrMapOvr>
    <a:masterClrMapping/>
  </p:clrMapOvr>
  <p:transition spd="med"/>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6" name="Isaac lived from 1896 to 1716 BC."/>
          <p:cNvSpPr txBox="1">
            <a:spLocks noGrp="1"/>
          </p:cNvSpPr>
          <p:nvPr>
            <p:ph type="body" sz="half" idx="1"/>
          </p:nvPr>
        </p:nvSpPr>
        <p:spPr>
          <a:xfrm>
            <a:off x="1015355" y="1364853"/>
            <a:ext cx="5386090" cy="7023894"/>
          </a:xfrm>
          <a:prstGeom prst="rect">
            <a:avLst/>
          </a:prstGeom>
        </p:spPr>
        <p:txBody>
          <a:bodyPr/>
          <a:lstStyle>
            <a:lvl1pPr>
              <a:defRPr sz="3400">
                <a:solidFill>
                  <a:srgbClr val="94E3FE"/>
                </a:solidFill>
              </a:defRPr>
            </a:lvl1pPr>
          </a:lstStyle>
          <a:p>
            <a:r>
              <a:t>Isaac lived from 1896 to 1716 BC. </a:t>
            </a:r>
          </a:p>
        </p:txBody>
      </p:sp>
      <p:grpSp>
        <p:nvGrpSpPr>
          <p:cNvPr id="639" name="proxy.duckduckgo.jpg"/>
          <p:cNvGrpSpPr/>
          <p:nvPr/>
        </p:nvGrpSpPr>
        <p:grpSpPr>
          <a:xfrm>
            <a:off x="6942835" y="1193800"/>
            <a:ext cx="5033265" cy="6654800"/>
            <a:chOff x="0" y="0"/>
            <a:chExt cx="5033264" cy="6654800"/>
          </a:xfrm>
        </p:grpSpPr>
        <p:pic>
          <p:nvPicPr>
            <p:cNvPr id="638" name="proxy.duckduckgo.jpg" descr="proxy.duckduckgo.jpg"/>
            <p:cNvPicPr>
              <a:picLocks noChangeAspect="1"/>
            </p:cNvPicPr>
            <p:nvPr/>
          </p:nvPicPr>
          <p:blipFill>
            <a:blip r:embed="rId2"/>
            <a:srcRect l="21751" r="21751"/>
            <a:stretch>
              <a:fillRect/>
            </a:stretch>
          </p:blipFill>
          <p:spPr>
            <a:xfrm>
              <a:off x="76200" y="63500"/>
              <a:ext cx="4893565" cy="6515100"/>
            </a:xfrm>
            <a:prstGeom prst="rect">
              <a:avLst/>
            </a:prstGeom>
            <a:ln>
              <a:noFill/>
            </a:ln>
            <a:effectLst/>
          </p:spPr>
        </p:pic>
        <p:pic>
          <p:nvPicPr>
            <p:cNvPr id="637" name="proxy.duckduckgo.jpg" descr="proxy.duckduckgo.jpg"/>
            <p:cNvPicPr>
              <a:picLocks/>
            </p:cNvPicPr>
            <p:nvPr/>
          </p:nvPicPr>
          <p:blipFill>
            <a:blip r:embed="rId3"/>
            <a:stretch>
              <a:fillRect/>
            </a:stretch>
          </p:blipFill>
          <p:spPr>
            <a:xfrm>
              <a:off x="0" y="0"/>
              <a:ext cx="5033265" cy="6654800"/>
            </a:xfrm>
            <a:prstGeom prst="rect">
              <a:avLst/>
            </a:prstGeom>
            <a:effectLst/>
          </p:spPr>
        </p:pic>
      </p:grpSp>
    </p:spTree>
  </p:cSld>
  <p:clrMapOvr>
    <a:masterClrMapping/>
  </p:clrMapOvr>
  <p:transition spd="med"/>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1" name="Jacob lived from 1846 to 1689 BC."/>
          <p:cNvSpPr txBox="1">
            <a:spLocks noGrp="1"/>
          </p:cNvSpPr>
          <p:nvPr>
            <p:ph type="body" sz="half" idx="1"/>
          </p:nvPr>
        </p:nvSpPr>
        <p:spPr>
          <a:xfrm>
            <a:off x="1015355" y="1364853"/>
            <a:ext cx="5386090" cy="7023894"/>
          </a:xfrm>
          <a:prstGeom prst="rect">
            <a:avLst/>
          </a:prstGeom>
        </p:spPr>
        <p:txBody>
          <a:bodyPr/>
          <a:lstStyle>
            <a:lvl1pPr>
              <a:defRPr sz="3400">
                <a:solidFill>
                  <a:srgbClr val="94E3FE"/>
                </a:solidFill>
              </a:defRPr>
            </a:lvl1pPr>
          </a:lstStyle>
          <a:p>
            <a:r>
              <a:t>Jacob lived from 1846 to 1689 BC.</a:t>
            </a:r>
          </a:p>
        </p:txBody>
      </p:sp>
      <p:grpSp>
        <p:nvGrpSpPr>
          <p:cNvPr id="644" name="proxy.duckduckgo.jpg"/>
          <p:cNvGrpSpPr/>
          <p:nvPr/>
        </p:nvGrpSpPr>
        <p:grpSpPr>
          <a:xfrm>
            <a:off x="6993635" y="1193800"/>
            <a:ext cx="5033265" cy="6654800"/>
            <a:chOff x="0" y="0"/>
            <a:chExt cx="5033264" cy="6654800"/>
          </a:xfrm>
        </p:grpSpPr>
        <p:pic>
          <p:nvPicPr>
            <p:cNvPr id="643" name="proxy.duckduckgo.jpg" descr="proxy.duckduckgo.jpg"/>
            <p:cNvPicPr>
              <a:picLocks noChangeAspect="1"/>
            </p:cNvPicPr>
            <p:nvPr/>
          </p:nvPicPr>
          <p:blipFill>
            <a:blip r:embed="rId2"/>
            <a:srcRect l="7383" r="7383"/>
            <a:stretch>
              <a:fillRect/>
            </a:stretch>
          </p:blipFill>
          <p:spPr>
            <a:xfrm>
              <a:off x="76200" y="63500"/>
              <a:ext cx="4893565" cy="6515100"/>
            </a:xfrm>
            <a:prstGeom prst="rect">
              <a:avLst/>
            </a:prstGeom>
            <a:ln>
              <a:noFill/>
            </a:ln>
            <a:effectLst/>
          </p:spPr>
        </p:pic>
        <p:pic>
          <p:nvPicPr>
            <p:cNvPr id="642" name="proxy.duckduckgo.jpg" descr="proxy.duckduckgo.jpg"/>
            <p:cNvPicPr>
              <a:picLocks/>
            </p:cNvPicPr>
            <p:nvPr/>
          </p:nvPicPr>
          <p:blipFill>
            <a:blip r:embed="rId3"/>
            <a:stretch>
              <a:fillRect/>
            </a:stretch>
          </p:blipFill>
          <p:spPr>
            <a:xfrm>
              <a:off x="0" y="0"/>
              <a:ext cx="5033265" cy="6654800"/>
            </a:xfrm>
            <a:prstGeom prst="rect">
              <a:avLst/>
            </a:prstGeom>
            <a:effectLst/>
          </p:spPr>
        </p:pic>
      </p:grpSp>
    </p:spTree>
  </p:cSld>
  <p:clrMapOvr>
    <a:masterClrMapping/>
  </p:clrMapOvr>
  <p:transition spd="med"/>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6" name="Hammurabi, King of Babylon, published his law code  c. 1760 BC."/>
          <p:cNvSpPr txBox="1">
            <a:spLocks noGrp="1"/>
          </p:cNvSpPr>
          <p:nvPr>
            <p:ph type="body" sz="half" idx="1"/>
          </p:nvPr>
        </p:nvSpPr>
        <p:spPr>
          <a:xfrm>
            <a:off x="1269355" y="1154906"/>
            <a:ext cx="5386090" cy="7023894"/>
          </a:xfrm>
          <a:prstGeom prst="rect">
            <a:avLst/>
          </a:prstGeom>
        </p:spPr>
        <p:txBody>
          <a:bodyPr/>
          <a:lstStyle>
            <a:lvl1pPr>
              <a:defRPr sz="3400">
                <a:solidFill>
                  <a:srgbClr val="94E3FE"/>
                </a:solidFill>
              </a:defRPr>
            </a:lvl1pPr>
          </a:lstStyle>
          <a:p>
            <a:r>
              <a:t>Hammurabi, King of Babylon, published his law code  c. 1760 BC. </a:t>
            </a:r>
          </a:p>
        </p:txBody>
      </p:sp>
      <p:grpSp>
        <p:nvGrpSpPr>
          <p:cNvPr id="649" name="proxy.duckduckgo.jpg"/>
          <p:cNvGrpSpPr/>
          <p:nvPr/>
        </p:nvGrpSpPr>
        <p:grpSpPr>
          <a:xfrm>
            <a:off x="6993635" y="1168400"/>
            <a:ext cx="5033265" cy="6654800"/>
            <a:chOff x="0" y="0"/>
            <a:chExt cx="5033264" cy="6654800"/>
          </a:xfrm>
        </p:grpSpPr>
        <p:pic>
          <p:nvPicPr>
            <p:cNvPr id="648" name="proxy.duckduckgo.jpg" descr="proxy.duckduckgo.jpg"/>
            <p:cNvPicPr>
              <a:picLocks noChangeAspect="1"/>
            </p:cNvPicPr>
            <p:nvPr/>
          </p:nvPicPr>
          <p:blipFill>
            <a:blip r:embed="rId2"/>
            <a:srcRect l="3297" r="3297"/>
            <a:stretch>
              <a:fillRect/>
            </a:stretch>
          </p:blipFill>
          <p:spPr>
            <a:xfrm>
              <a:off x="76200" y="63500"/>
              <a:ext cx="4893565" cy="6515100"/>
            </a:xfrm>
            <a:prstGeom prst="rect">
              <a:avLst/>
            </a:prstGeom>
            <a:ln>
              <a:noFill/>
            </a:ln>
            <a:effectLst/>
          </p:spPr>
        </p:pic>
        <p:pic>
          <p:nvPicPr>
            <p:cNvPr id="647" name="proxy.duckduckgo.jpg" descr="proxy.duckduckgo.jpg"/>
            <p:cNvPicPr>
              <a:picLocks/>
            </p:cNvPicPr>
            <p:nvPr/>
          </p:nvPicPr>
          <p:blipFill>
            <a:blip r:embed="rId3"/>
            <a:stretch>
              <a:fillRect/>
            </a:stretch>
          </p:blipFill>
          <p:spPr>
            <a:xfrm>
              <a:off x="0" y="0"/>
              <a:ext cx="5033265" cy="6654800"/>
            </a:xfrm>
            <a:prstGeom prst="rect">
              <a:avLst/>
            </a:prstGeom>
            <a:effectLst/>
          </p:spPr>
        </p:pic>
      </p:grpSp>
    </p:spTree>
  </p:cSld>
  <p:clrMapOvr>
    <a:masterClrMapping/>
  </p:clrMapOvr>
  <p:transition spd="med"/>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1" name="Joseph was sold into slavery in Egypt in about 1728 BC and was made second ruler under Pharaoh in 1715 BC. David Rohl believes this pharaoh was Amenemhat III."/>
          <p:cNvSpPr txBox="1">
            <a:spLocks noGrp="1"/>
          </p:cNvSpPr>
          <p:nvPr>
            <p:ph type="body" sz="half" idx="1"/>
          </p:nvPr>
        </p:nvSpPr>
        <p:spPr>
          <a:xfrm>
            <a:off x="1015355" y="983853"/>
            <a:ext cx="5386090" cy="7023894"/>
          </a:xfrm>
          <a:prstGeom prst="rect">
            <a:avLst/>
          </a:prstGeom>
        </p:spPr>
        <p:txBody>
          <a:bodyPr/>
          <a:lstStyle>
            <a:lvl1pPr>
              <a:defRPr sz="3400">
                <a:solidFill>
                  <a:srgbClr val="94E3FE"/>
                </a:solidFill>
              </a:defRPr>
            </a:lvl1pPr>
          </a:lstStyle>
          <a:p>
            <a:r>
              <a:t>Joseph was sold into slavery in Egypt in about 1728 BC and was made second ruler under Pharaoh in 1715 BC. David Rohl believes this pharaoh was Amenemhat III.</a:t>
            </a:r>
          </a:p>
        </p:txBody>
      </p:sp>
      <p:grpSp>
        <p:nvGrpSpPr>
          <p:cNvPr id="654" name="proxy.duckduckgo.jpg"/>
          <p:cNvGrpSpPr/>
          <p:nvPr/>
        </p:nvGrpSpPr>
        <p:grpSpPr>
          <a:xfrm>
            <a:off x="7019035" y="1168400"/>
            <a:ext cx="5033265" cy="6654800"/>
            <a:chOff x="0" y="0"/>
            <a:chExt cx="5033264" cy="6654800"/>
          </a:xfrm>
        </p:grpSpPr>
        <p:pic>
          <p:nvPicPr>
            <p:cNvPr id="653" name="proxy.duckduckgo.jpg" descr="proxy.duckduckgo.jpg"/>
            <p:cNvPicPr>
              <a:picLocks noChangeAspect="1"/>
            </p:cNvPicPr>
            <p:nvPr/>
          </p:nvPicPr>
          <p:blipFill>
            <a:blip r:embed="rId2"/>
            <a:srcRect t="2788" b="2788"/>
            <a:stretch>
              <a:fillRect/>
            </a:stretch>
          </p:blipFill>
          <p:spPr>
            <a:xfrm>
              <a:off x="76200" y="63500"/>
              <a:ext cx="4893565" cy="6515100"/>
            </a:xfrm>
            <a:prstGeom prst="rect">
              <a:avLst/>
            </a:prstGeom>
            <a:ln>
              <a:noFill/>
            </a:ln>
            <a:effectLst/>
          </p:spPr>
        </p:pic>
        <p:pic>
          <p:nvPicPr>
            <p:cNvPr id="652" name="proxy.duckduckgo.jpg" descr="proxy.duckduckgo.jpg"/>
            <p:cNvPicPr>
              <a:picLocks/>
            </p:cNvPicPr>
            <p:nvPr/>
          </p:nvPicPr>
          <p:blipFill>
            <a:blip r:embed="rId3"/>
            <a:stretch>
              <a:fillRect/>
            </a:stretch>
          </p:blipFill>
          <p:spPr>
            <a:xfrm>
              <a:off x="0" y="0"/>
              <a:ext cx="5033265" cy="6654800"/>
            </a:xfrm>
            <a:prstGeom prst="rect">
              <a:avLst/>
            </a:prstGeom>
            <a:effectLst/>
          </p:spPr>
        </p:pic>
      </p:grpSp>
    </p:spTree>
  </p:cSld>
  <p:clrMapOvr>
    <a:masterClrMapping/>
  </p:clrMapOvr>
  <p:transition spd="med"/>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6" name="The Indus Civilization existed in South Asia (2100-1300)."/>
          <p:cNvSpPr txBox="1">
            <a:spLocks noGrp="1"/>
          </p:cNvSpPr>
          <p:nvPr>
            <p:ph type="body" sz="half" idx="1"/>
          </p:nvPr>
        </p:nvSpPr>
        <p:spPr>
          <a:xfrm>
            <a:off x="1015355" y="2882106"/>
            <a:ext cx="5386090" cy="7023894"/>
          </a:xfrm>
          <a:prstGeom prst="rect">
            <a:avLst/>
          </a:prstGeom>
        </p:spPr>
        <p:txBody>
          <a:bodyPr/>
          <a:lstStyle>
            <a:lvl1pPr>
              <a:defRPr sz="3400">
                <a:solidFill>
                  <a:srgbClr val="94E3FE"/>
                </a:solidFill>
              </a:defRPr>
            </a:lvl1pPr>
          </a:lstStyle>
          <a:p>
            <a:r>
              <a:t>The Indus Civilization existed in South Asia (2100-1300). </a:t>
            </a:r>
          </a:p>
        </p:txBody>
      </p:sp>
      <p:grpSp>
        <p:nvGrpSpPr>
          <p:cNvPr id="659" name="indus - Version 2.jpg"/>
          <p:cNvGrpSpPr/>
          <p:nvPr/>
        </p:nvGrpSpPr>
        <p:grpSpPr>
          <a:xfrm>
            <a:off x="6442287" y="787400"/>
            <a:ext cx="5930901" cy="7849878"/>
            <a:chOff x="0" y="0"/>
            <a:chExt cx="5930900" cy="7849877"/>
          </a:xfrm>
        </p:grpSpPr>
        <p:pic>
          <p:nvPicPr>
            <p:cNvPr id="658" name="indus - Version 2.jpg" descr="indus - Version 2.jpg"/>
            <p:cNvPicPr>
              <a:picLocks noChangeAspect="1"/>
            </p:cNvPicPr>
            <p:nvPr/>
          </p:nvPicPr>
          <p:blipFill>
            <a:blip r:embed="rId2"/>
            <a:srcRect l="9413" r="30352"/>
            <a:stretch>
              <a:fillRect/>
            </a:stretch>
          </p:blipFill>
          <p:spPr>
            <a:xfrm>
              <a:off x="76200" y="63500"/>
              <a:ext cx="5791200" cy="7710178"/>
            </a:xfrm>
            <a:prstGeom prst="rect">
              <a:avLst/>
            </a:prstGeom>
            <a:ln>
              <a:noFill/>
            </a:ln>
            <a:effectLst/>
          </p:spPr>
        </p:pic>
        <p:pic>
          <p:nvPicPr>
            <p:cNvPr id="657" name="indus - Version 2.jpg" descr="indus - Version 2.jpg"/>
            <p:cNvPicPr>
              <a:picLocks/>
            </p:cNvPicPr>
            <p:nvPr/>
          </p:nvPicPr>
          <p:blipFill>
            <a:blip r:embed="rId3"/>
            <a:stretch>
              <a:fillRect/>
            </a:stretch>
          </p:blipFill>
          <p:spPr>
            <a:xfrm>
              <a:off x="0" y="0"/>
              <a:ext cx="5930900" cy="7849878"/>
            </a:xfrm>
            <a:prstGeom prst="rect">
              <a:avLst/>
            </a:prstGeom>
            <a:effectLst/>
          </p:spPr>
        </p:pic>
      </p:grpSp>
      <p:sp>
        <p:nvSpPr>
          <p:cNvPr id="660" name="India"/>
          <p:cNvSpPr txBox="1"/>
          <p:nvPr/>
        </p:nvSpPr>
        <p:spPr>
          <a:xfrm>
            <a:off x="10999378" y="5384139"/>
            <a:ext cx="1220590" cy="58552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a:solidFill>
                  <a:srgbClr val="000000"/>
                </a:solidFill>
              </a:defRPr>
            </a:lvl1pPr>
          </a:lstStyle>
          <a:p>
            <a:r>
              <a:t>India</a:t>
            </a:r>
          </a:p>
        </p:txBody>
      </p:sp>
      <p:sp>
        <p:nvSpPr>
          <p:cNvPr id="661" name="Indus valley civilization"/>
          <p:cNvSpPr txBox="1"/>
          <p:nvPr/>
        </p:nvSpPr>
        <p:spPr>
          <a:xfrm>
            <a:off x="8648948" y="3714089"/>
            <a:ext cx="4445001" cy="108082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a:solidFill>
                  <a:srgbClr val="000000"/>
                </a:solidFill>
              </a:defRPr>
            </a:lvl1pPr>
          </a:lstStyle>
          <a:p>
            <a:r>
              <a:t>Indus valley civilization</a:t>
            </a:r>
          </a:p>
        </p:txBody>
      </p:sp>
      <p:sp>
        <p:nvSpPr>
          <p:cNvPr id="662" name="DURING EGYPT’S MIDDLE KINGDOM (2000-1550 BC)"/>
          <p:cNvSpPr txBox="1"/>
          <p:nvPr/>
        </p:nvSpPr>
        <p:spPr>
          <a:xfrm>
            <a:off x="1130671" y="921901"/>
            <a:ext cx="5155458" cy="175557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gn="l">
              <a:lnSpc>
                <a:spcPct val="110000"/>
              </a:lnSpc>
              <a:defRPr sz="3400" cap="none">
                <a:solidFill>
                  <a:srgbClr val="FFFFFF"/>
                </a:solidFill>
              </a:defRPr>
            </a:lvl1pPr>
          </a:lstStyle>
          <a:p>
            <a:r>
              <a:t>DURING EGYPT’S MIDDLE KINGDOM (2000-1550 BC) </a:t>
            </a:r>
          </a:p>
        </p:txBody>
      </p:sp>
    </p:spTree>
  </p:cSld>
  <p:clrMapOvr>
    <a:masterClrMapping/>
  </p:clrMapOvr>
  <p:transition spd="med"/>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4" name="The Xia Dynasty (2000-1600 BC) ruled in China.…"/>
          <p:cNvSpPr txBox="1">
            <a:spLocks noGrp="1"/>
          </p:cNvSpPr>
          <p:nvPr>
            <p:ph type="body" sz="half" idx="1"/>
          </p:nvPr>
        </p:nvSpPr>
        <p:spPr>
          <a:xfrm>
            <a:off x="1015355" y="1662906"/>
            <a:ext cx="5386090" cy="7023894"/>
          </a:xfrm>
          <a:prstGeom prst="rect">
            <a:avLst/>
          </a:prstGeom>
        </p:spPr>
        <p:txBody>
          <a:bodyPr/>
          <a:lstStyle/>
          <a:p>
            <a:pPr>
              <a:defRPr sz="3400">
                <a:solidFill>
                  <a:srgbClr val="94E3FE"/>
                </a:solidFill>
              </a:defRPr>
            </a:pPr>
            <a:r>
              <a:t>The Xia Dynasty (2000-1600 BC) ruled in China. </a:t>
            </a:r>
          </a:p>
          <a:p>
            <a:pPr>
              <a:defRPr sz="3400">
                <a:solidFill>
                  <a:srgbClr val="94E3FE"/>
                </a:solidFill>
              </a:defRPr>
            </a:pPr>
            <a:endParaRPr/>
          </a:p>
          <a:p>
            <a:pPr>
              <a:defRPr sz="3400">
                <a:solidFill>
                  <a:srgbClr val="94E3FE"/>
                </a:solidFill>
              </a:defRPr>
            </a:pPr>
            <a:r>
              <a:t>It was a sophisticated society with underground water drainage systems, dams, dikes, irrigation canals.</a:t>
            </a:r>
          </a:p>
        </p:txBody>
      </p:sp>
      <p:grpSp>
        <p:nvGrpSpPr>
          <p:cNvPr id="667" name="proxy.duckduckgo.jpg"/>
          <p:cNvGrpSpPr/>
          <p:nvPr/>
        </p:nvGrpSpPr>
        <p:grpSpPr>
          <a:xfrm>
            <a:off x="7069835" y="1549400"/>
            <a:ext cx="5033265" cy="6654800"/>
            <a:chOff x="0" y="0"/>
            <a:chExt cx="5033264" cy="6654800"/>
          </a:xfrm>
        </p:grpSpPr>
        <p:pic>
          <p:nvPicPr>
            <p:cNvPr id="666" name="proxy.duckduckgo.jpg" descr="proxy.duckduckgo.jpg"/>
            <p:cNvPicPr>
              <a:picLocks noChangeAspect="1"/>
            </p:cNvPicPr>
            <p:nvPr/>
          </p:nvPicPr>
          <p:blipFill>
            <a:blip r:embed="rId2"/>
            <a:srcRect l="39451" r="16683"/>
            <a:stretch>
              <a:fillRect/>
            </a:stretch>
          </p:blipFill>
          <p:spPr>
            <a:xfrm>
              <a:off x="76200" y="63500"/>
              <a:ext cx="4893565" cy="6515100"/>
            </a:xfrm>
            <a:prstGeom prst="rect">
              <a:avLst/>
            </a:prstGeom>
            <a:ln>
              <a:noFill/>
            </a:ln>
            <a:effectLst/>
          </p:spPr>
        </p:pic>
        <p:pic>
          <p:nvPicPr>
            <p:cNvPr id="665" name="proxy.duckduckgo.jpg" descr="proxy.duckduckgo.jpg"/>
            <p:cNvPicPr>
              <a:picLocks/>
            </p:cNvPicPr>
            <p:nvPr/>
          </p:nvPicPr>
          <p:blipFill>
            <a:blip r:embed="rId3"/>
            <a:stretch>
              <a:fillRect/>
            </a:stretch>
          </p:blipFill>
          <p:spPr>
            <a:xfrm>
              <a:off x="0" y="0"/>
              <a:ext cx="5033265" cy="6654800"/>
            </a:xfrm>
            <a:prstGeom prst="rect">
              <a:avLst/>
            </a:prstGeom>
            <a:effectLst/>
          </p:spPr>
        </p:pic>
      </p:gr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2" name="Pictorial Bible copy.jpeg" descr="Pictorial Bible copy.jpeg"/>
          <p:cNvPicPr>
            <a:picLocks noChangeAspect="1"/>
          </p:cNvPicPr>
          <p:nvPr/>
        </p:nvPicPr>
        <p:blipFill>
          <a:blip r:embed="rId2"/>
          <a:stretch>
            <a:fillRect/>
          </a:stretch>
        </p:blipFill>
        <p:spPr>
          <a:xfrm>
            <a:off x="822515" y="616886"/>
            <a:ext cx="11359770" cy="8519828"/>
          </a:xfrm>
          <a:prstGeom prst="rect">
            <a:avLst/>
          </a:prstGeom>
          <a:ln w="12700">
            <a:miter lim="400000"/>
          </a:ln>
        </p:spPr>
      </p:pic>
    </p:spTree>
  </p:cSld>
  <p:clrMapOvr>
    <a:masterClrMapping/>
  </p:clrMapOvr>
  <p:transition spd="med"/>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9" name="EGYPT’S NEW KINGDOM (1550-1080 BC)…"/>
          <p:cNvSpPr txBox="1">
            <a:spLocks noGrp="1"/>
          </p:cNvSpPr>
          <p:nvPr>
            <p:ph type="body" sz="half" idx="1"/>
          </p:nvPr>
        </p:nvSpPr>
        <p:spPr>
          <a:xfrm>
            <a:off x="1116310" y="1377553"/>
            <a:ext cx="5386090" cy="7023894"/>
          </a:xfrm>
          <a:prstGeom prst="rect">
            <a:avLst/>
          </a:prstGeom>
        </p:spPr>
        <p:txBody>
          <a:bodyPr/>
          <a:lstStyle/>
          <a:p>
            <a:pPr>
              <a:defRPr sz="3400">
                <a:solidFill>
                  <a:srgbClr val="FFFFFF"/>
                </a:solidFill>
              </a:defRPr>
            </a:pPr>
            <a:r>
              <a:t>EGYPT’S NEW KINGDOM (1550-1080 BC) </a:t>
            </a:r>
          </a:p>
          <a:p>
            <a:pPr>
              <a:defRPr sz="3400">
                <a:solidFill>
                  <a:srgbClr val="94E3FE"/>
                </a:solidFill>
              </a:defRPr>
            </a:pPr>
            <a:endParaRPr/>
          </a:p>
          <a:p>
            <a:pPr>
              <a:defRPr sz="3400">
                <a:solidFill>
                  <a:srgbClr val="94E3FE"/>
                </a:solidFill>
              </a:defRPr>
            </a:pPr>
            <a:r>
              <a:t>The New Kingdom began when the Egyptian kings Kamose and Ahmose defeated the Hyksos and reestablished native Egyptian rule over the country.</a:t>
            </a:r>
          </a:p>
          <a:p>
            <a:pPr>
              <a:defRPr sz="3400">
                <a:solidFill>
                  <a:srgbClr val="94E3FE"/>
                </a:solidFill>
              </a:defRPr>
            </a:pPr>
            <a:endParaRPr/>
          </a:p>
        </p:txBody>
      </p:sp>
      <p:grpSp>
        <p:nvGrpSpPr>
          <p:cNvPr id="672" name="British musem egypt 38.jpg"/>
          <p:cNvGrpSpPr/>
          <p:nvPr/>
        </p:nvGrpSpPr>
        <p:grpSpPr>
          <a:xfrm>
            <a:off x="7069835" y="1549400"/>
            <a:ext cx="5033265" cy="6654800"/>
            <a:chOff x="0" y="0"/>
            <a:chExt cx="5033264" cy="6654800"/>
          </a:xfrm>
        </p:grpSpPr>
        <p:pic>
          <p:nvPicPr>
            <p:cNvPr id="671" name="British musem egypt 38.jpg" descr="British musem egypt 38.jpg"/>
            <p:cNvPicPr>
              <a:picLocks noChangeAspect="1"/>
            </p:cNvPicPr>
            <p:nvPr/>
          </p:nvPicPr>
          <p:blipFill>
            <a:blip r:embed="rId2"/>
            <a:srcRect l="24990" r="25032"/>
            <a:stretch>
              <a:fillRect/>
            </a:stretch>
          </p:blipFill>
          <p:spPr>
            <a:xfrm>
              <a:off x="76200" y="63500"/>
              <a:ext cx="4893565" cy="6515100"/>
            </a:xfrm>
            <a:prstGeom prst="rect">
              <a:avLst/>
            </a:prstGeom>
            <a:ln>
              <a:noFill/>
            </a:ln>
            <a:effectLst/>
          </p:spPr>
        </p:pic>
        <p:pic>
          <p:nvPicPr>
            <p:cNvPr id="670" name="British musem egypt 38.jpg" descr="British musem egypt 38.jpg"/>
            <p:cNvPicPr>
              <a:picLocks/>
            </p:cNvPicPr>
            <p:nvPr/>
          </p:nvPicPr>
          <p:blipFill>
            <a:blip r:embed="rId3"/>
            <a:stretch>
              <a:fillRect/>
            </a:stretch>
          </p:blipFill>
          <p:spPr>
            <a:xfrm>
              <a:off x="0" y="0"/>
              <a:ext cx="5033265" cy="6654800"/>
            </a:xfrm>
            <a:prstGeom prst="rect">
              <a:avLst/>
            </a:prstGeom>
            <a:effectLst/>
          </p:spPr>
        </p:pic>
      </p:grpSp>
    </p:spTree>
  </p:cSld>
  <p:clrMapOvr>
    <a:masterClrMapping/>
  </p:clrMapOvr>
  <p:transition spd="med"/>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4" name="Most of the art and architecture for which ancient Egypt is famous is from the period of the New Kingdom (except for the pyramids)."/>
          <p:cNvSpPr txBox="1">
            <a:spLocks noGrp="1"/>
          </p:cNvSpPr>
          <p:nvPr>
            <p:ph type="body" sz="half" idx="1"/>
          </p:nvPr>
        </p:nvSpPr>
        <p:spPr>
          <a:xfrm>
            <a:off x="1116310" y="2926953"/>
            <a:ext cx="5386090" cy="7023894"/>
          </a:xfrm>
          <a:prstGeom prst="rect">
            <a:avLst/>
          </a:prstGeom>
        </p:spPr>
        <p:txBody>
          <a:bodyPr/>
          <a:lstStyle>
            <a:lvl1pPr>
              <a:defRPr sz="3400">
                <a:solidFill>
                  <a:srgbClr val="94E3FE"/>
                </a:solidFill>
              </a:defRPr>
            </a:lvl1pPr>
          </a:lstStyle>
          <a:p>
            <a:r>
              <a:t>Most of the art and architecture for which ancient Egypt is famous is from the period of the New Kingdom (except for the pyramids).</a:t>
            </a:r>
          </a:p>
        </p:txBody>
      </p:sp>
      <p:grpSp>
        <p:nvGrpSpPr>
          <p:cNvPr id="677" name="DSCF6002_HDR.jpeg"/>
          <p:cNvGrpSpPr/>
          <p:nvPr/>
        </p:nvGrpSpPr>
        <p:grpSpPr>
          <a:xfrm>
            <a:off x="7069835" y="1549400"/>
            <a:ext cx="5033265" cy="6654800"/>
            <a:chOff x="0" y="0"/>
            <a:chExt cx="5033264" cy="6654800"/>
          </a:xfrm>
        </p:grpSpPr>
        <p:pic>
          <p:nvPicPr>
            <p:cNvPr id="676" name="DSCF6002_HDR.jpeg" descr="DSCF6002_HDR.jpeg"/>
            <p:cNvPicPr>
              <a:picLocks noChangeAspect="1"/>
            </p:cNvPicPr>
            <p:nvPr/>
          </p:nvPicPr>
          <p:blipFill>
            <a:blip r:embed="rId2"/>
            <a:srcRect l="24381" r="24381"/>
            <a:stretch>
              <a:fillRect/>
            </a:stretch>
          </p:blipFill>
          <p:spPr>
            <a:xfrm>
              <a:off x="76200" y="63500"/>
              <a:ext cx="4893565" cy="6515100"/>
            </a:xfrm>
            <a:prstGeom prst="rect">
              <a:avLst/>
            </a:prstGeom>
            <a:ln>
              <a:noFill/>
            </a:ln>
            <a:effectLst/>
          </p:spPr>
        </p:pic>
        <p:pic>
          <p:nvPicPr>
            <p:cNvPr id="675" name="DSCF6002_HDR.jpeg" descr="DSCF6002_HDR.jpeg"/>
            <p:cNvPicPr>
              <a:picLocks/>
            </p:cNvPicPr>
            <p:nvPr/>
          </p:nvPicPr>
          <p:blipFill>
            <a:blip r:embed="rId3"/>
            <a:stretch>
              <a:fillRect/>
            </a:stretch>
          </p:blipFill>
          <p:spPr>
            <a:xfrm>
              <a:off x="0" y="0"/>
              <a:ext cx="5033265" cy="6654800"/>
            </a:xfrm>
            <a:prstGeom prst="rect">
              <a:avLst/>
            </a:prstGeom>
            <a:effectLst/>
          </p:spPr>
        </p:pic>
      </p:grpSp>
      <p:sp>
        <p:nvSpPr>
          <p:cNvPr id="678" name="EGYPT’S NEW KINGDOM (1550-1080 BC)"/>
          <p:cNvSpPr txBox="1"/>
          <p:nvPr/>
        </p:nvSpPr>
        <p:spPr>
          <a:xfrm>
            <a:off x="1116310" y="1243806"/>
            <a:ext cx="5386090" cy="19403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gn="l">
              <a:lnSpc>
                <a:spcPct val="110000"/>
              </a:lnSpc>
              <a:defRPr sz="3400" cap="none">
                <a:solidFill>
                  <a:srgbClr val="FFFFFF"/>
                </a:solidFill>
              </a:defRPr>
            </a:lvl1pPr>
          </a:lstStyle>
          <a:p>
            <a:r>
              <a:t>EGYPT’S NEW KINGDOM (1550-1080 BC) </a:t>
            </a:r>
          </a:p>
        </p:txBody>
      </p:sp>
    </p:spTree>
  </p:cSld>
  <p:clrMapOvr>
    <a:masterClrMapping/>
  </p:clrMapOvr>
  <p:transition spd="med"/>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0" name="There were powerful pharaohs who constructed great buildings. The capital at Thebes was glorified with magnificent palaces and temples and was one of the grandest cities of history."/>
          <p:cNvSpPr txBox="1">
            <a:spLocks noGrp="1"/>
          </p:cNvSpPr>
          <p:nvPr>
            <p:ph type="body" sz="half" idx="1"/>
          </p:nvPr>
        </p:nvSpPr>
        <p:spPr>
          <a:xfrm>
            <a:off x="1116310" y="1444625"/>
            <a:ext cx="5568058" cy="6889750"/>
          </a:xfrm>
          <a:prstGeom prst="rect">
            <a:avLst/>
          </a:prstGeom>
        </p:spPr>
        <p:txBody>
          <a:bodyPr/>
          <a:lstStyle>
            <a:lvl1pPr>
              <a:defRPr sz="3400">
                <a:solidFill>
                  <a:srgbClr val="94E3FE"/>
                </a:solidFill>
              </a:defRPr>
            </a:lvl1pPr>
          </a:lstStyle>
          <a:p>
            <a:r>
              <a:t>There were powerful pharaohs who constructed great buildings. The capital at Thebes was glorified with magnificent palaces and temples and was one of the grandest cities of history.</a:t>
            </a:r>
          </a:p>
        </p:txBody>
      </p:sp>
      <p:grpSp>
        <p:nvGrpSpPr>
          <p:cNvPr id="683" name="DSCF6101_HDR.jpeg"/>
          <p:cNvGrpSpPr/>
          <p:nvPr/>
        </p:nvGrpSpPr>
        <p:grpSpPr>
          <a:xfrm>
            <a:off x="7095235" y="1377553"/>
            <a:ext cx="5033265" cy="7165975"/>
            <a:chOff x="0" y="0"/>
            <a:chExt cx="5033264" cy="7165974"/>
          </a:xfrm>
        </p:grpSpPr>
        <p:pic>
          <p:nvPicPr>
            <p:cNvPr id="682" name="DSCF6101_HDR.jpeg" descr="DSCF6101_HDR.jpeg"/>
            <p:cNvPicPr>
              <a:picLocks noChangeAspect="1"/>
            </p:cNvPicPr>
            <p:nvPr/>
          </p:nvPicPr>
          <p:blipFill>
            <a:blip r:embed="rId2"/>
            <a:srcRect t="2187" b="2187"/>
            <a:stretch>
              <a:fillRect/>
            </a:stretch>
          </p:blipFill>
          <p:spPr>
            <a:xfrm>
              <a:off x="76200" y="63500"/>
              <a:ext cx="4893565" cy="7026275"/>
            </a:xfrm>
            <a:prstGeom prst="rect">
              <a:avLst/>
            </a:prstGeom>
            <a:ln>
              <a:noFill/>
            </a:ln>
            <a:effectLst/>
          </p:spPr>
        </p:pic>
        <p:pic>
          <p:nvPicPr>
            <p:cNvPr id="681" name="DSCF6101_HDR.jpeg" descr="DSCF6101_HDR.jpeg"/>
            <p:cNvPicPr>
              <a:picLocks/>
            </p:cNvPicPr>
            <p:nvPr/>
          </p:nvPicPr>
          <p:blipFill>
            <a:blip r:embed="rId3"/>
            <a:stretch>
              <a:fillRect/>
            </a:stretch>
          </p:blipFill>
          <p:spPr>
            <a:xfrm>
              <a:off x="0" y="0"/>
              <a:ext cx="5033265" cy="7165975"/>
            </a:xfrm>
            <a:prstGeom prst="rect">
              <a:avLst/>
            </a:prstGeom>
            <a:effectLst/>
          </p:spPr>
        </p:pic>
      </p:grpSp>
    </p:spTree>
  </p:cSld>
  <p:clrMapOvr>
    <a:masterClrMapping/>
  </p:clrMapOvr>
  <p:transition spd="med"/>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5" name="Today, its archaeological ruins form one of the greatest outdoor museums."/>
          <p:cNvSpPr txBox="1">
            <a:spLocks noGrp="1"/>
          </p:cNvSpPr>
          <p:nvPr>
            <p:ph type="body" sz="half" idx="1"/>
          </p:nvPr>
        </p:nvSpPr>
        <p:spPr>
          <a:xfrm>
            <a:off x="1116310" y="1168598"/>
            <a:ext cx="4243785" cy="6908404"/>
          </a:xfrm>
          <a:prstGeom prst="rect">
            <a:avLst/>
          </a:prstGeom>
        </p:spPr>
        <p:txBody>
          <a:bodyPr/>
          <a:lstStyle>
            <a:lvl1pPr>
              <a:defRPr sz="3400">
                <a:solidFill>
                  <a:srgbClr val="94E3FE"/>
                </a:solidFill>
              </a:defRPr>
            </a:lvl1pPr>
          </a:lstStyle>
          <a:p>
            <a:r>
              <a:t>Today, its archaeological ruins form one of the greatest outdoor museums.</a:t>
            </a:r>
          </a:p>
        </p:txBody>
      </p:sp>
      <p:grpSp>
        <p:nvGrpSpPr>
          <p:cNvPr id="688" name="DSCF6101_HDR.jpeg"/>
          <p:cNvGrpSpPr/>
          <p:nvPr/>
        </p:nvGrpSpPr>
        <p:grpSpPr>
          <a:xfrm>
            <a:off x="6090329" y="658020"/>
            <a:ext cx="5936571" cy="8462960"/>
            <a:chOff x="0" y="0"/>
            <a:chExt cx="5936570" cy="8462959"/>
          </a:xfrm>
        </p:grpSpPr>
        <p:pic>
          <p:nvPicPr>
            <p:cNvPr id="687" name="DSCF6101_HDR.jpeg" descr="DSCF6101_HDR.jpeg"/>
            <p:cNvPicPr>
              <a:picLocks noChangeAspect="1"/>
            </p:cNvPicPr>
            <p:nvPr/>
          </p:nvPicPr>
          <p:blipFill>
            <a:blip r:embed="rId2"/>
            <a:srcRect t="2187" b="2187"/>
            <a:stretch>
              <a:fillRect/>
            </a:stretch>
          </p:blipFill>
          <p:spPr>
            <a:xfrm>
              <a:off x="76200" y="63500"/>
              <a:ext cx="5796871" cy="8323260"/>
            </a:xfrm>
            <a:prstGeom prst="rect">
              <a:avLst/>
            </a:prstGeom>
            <a:ln>
              <a:noFill/>
            </a:ln>
            <a:effectLst/>
          </p:spPr>
        </p:pic>
        <p:pic>
          <p:nvPicPr>
            <p:cNvPr id="686" name="DSCF6101_HDR.jpeg" descr="DSCF6101_HDR.jpeg"/>
            <p:cNvPicPr>
              <a:picLocks/>
            </p:cNvPicPr>
            <p:nvPr/>
          </p:nvPicPr>
          <p:blipFill>
            <a:blip r:embed="rId3"/>
            <a:stretch>
              <a:fillRect/>
            </a:stretch>
          </p:blipFill>
          <p:spPr>
            <a:xfrm>
              <a:off x="-1" y="0"/>
              <a:ext cx="5936572" cy="8462960"/>
            </a:xfrm>
            <a:prstGeom prst="rect">
              <a:avLst/>
            </a:prstGeom>
            <a:effectLst/>
          </p:spPr>
        </p:pic>
      </p:grpSp>
    </p:spTree>
  </p:cSld>
  <p:clrMapOvr>
    <a:masterClrMapping/>
  </p:clrMapOvr>
  <p:transition spd="med"/>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0" name="DSCF6054_HDR.jpeg" descr="DSCF6054_HDR.jpeg"/>
          <p:cNvPicPr>
            <a:picLocks noChangeAspect="1"/>
          </p:cNvPicPr>
          <p:nvPr/>
        </p:nvPicPr>
        <p:blipFill>
          <a:blip r:embed="rId2"/>
          <a:stretch>
            <a:fillRect/>
          </a:stretch>
        </p:blipFill>
        <p:spPr>
          <a:xfrm>
            <a:off x="554649" y="927567"/>
            <a:ext cx="11895502" cy="7923866"/>
          </a:xfrm>
          <a:prstGeom prst="rect">
            <a:avLst/>
          </a:prstGeom>
          <a:ln w="12700">
            <a:miter lim="400000"/>
          </a:ln>
        </p:spPr>
      </p:pic>
    </p:spTree>
  </p:cSld>
  <p:clrMapOvr>
    <a:masterClrMapping/>
  </p:clrMapOvr>
  <p:transition spd="med"/>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2" name="DSCF6008_HDR.jpeg" descr="DSCF6008_HDR.jpeg"/>
          <p:cNvPicPr>
            <a:picLocks noChangeAspect="1"/>
          </p:cNvPicPr>
          <p:nvPr/>
        </p:nvPicPr>
        <p:blipFill>
          <a:blip r:embed="rId2"/>
          <a:stretch>
            <a:fillRect/>
          </a:stretch>
        </p:blipFill>
        <p:spPr>
          <a:xfrm>
            <a:off x="455247" y="867554"/>
            <a:ext cx="12094306" cy="8043892"/>
          </a:xfrm>
          <a:prstGeom prst="rect">
            <a:avLst/>
          </a:prstGeom>
          <a:ln w="12700">
            <a:miter lim="400000"/>
          </a:ln>
        </p:spPr>
      </p:pic>
    </p:spTree>
  </p:cSld>
  <p:clrMapOvr>
    <a:masterClrMapping/>
  </p:clrMapOvr>
  <p:transition spd="med"/>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4" name="DSCF5995_HDR.jpeg" descr="DSCF5995_HDR.jpeg"/>
          <p:cNvPicPr>
            <a:picLocks noChangeAspect="1"/>
          </p:cNvPicPr>
          <p:nvPr/>
        </p:nvPicPr>
        <p:blipFill>
          <a:blip r:embed="rId2"/>
          <a:stretch>
            <a:fillRect/>
          </a:stretch>
        </p:blipFill>
        <p:spPr>
          <a:xfrm>
            <a:off x="891444" y="1298916"/>
            <a:ext cx="11221912" cy="7155768"/>
          </a:xfrm>
          <a:prstGeom prst="rect">
            <a:avLst/>
          </a:prstGeom>
          <a:ln w="12700">
            <a:miter lim="400000"/>
          </a:ln>
        </p:spPr>
      </p:pic>
    </p:spTree>
  </p:cSld>
  <p:clrMapOvr>
    <a:masterClrMapping/>
  </p:clrMapOvr>
  <p:transition spd="med"/>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98" name="DSCF5993_HDR.jpeg"/>
          <p:cNvGrpSpPr/>
          <p:nvPr/>
        </p:nvGrpSpPr>
        <p:grpSpPr>
          <a:xfrm>
            <a:off x="3478002" y="564753"/>
            <a:ext cx="6048796" cy="8624094"/>
            <a:chOff x="0" y="0"/>
            <a:chExt cx="6048795" cy="8624092"/>
          </a:xfrm>
        </p:grpSpPr>
        <p:pic>
          <p:nvPicPr>
            <p:cNvPr id="697" name="DSCF5993_HDR.jpeg" descr="DSCF5993_HDR.jpeg"/>
            <p:cNvPicPr>
              <a:picLocks noChangeAspect="1"/>
            </p:cNvPicPr>
            <p:nvPr/>
          </p:nvPicPr>
          <p:blipFill>
            <a:blip r:embed="rId2"/>
            <a:srcRect t="2304" b="2304"/>
            <a:stretch>
              <a:fillRect/>
            </a:stretch>
          </p:blipFill>
          <p:spPr>
            <a:xfrm>
              <a:off x="76200" y="63500"/>
              <a:ext cx="5909096" cy="8484393"/>
            </a:xfrm>
            <a:prstGeom prst="rect">
              <a:avLst/>
            </a:prstGeom>
            <a:ln>
              <a:noFill/>
            </a:ln>
            <a:effectLst/>
          </p:spPr>
        </p:pic>
        <p:pic>
          <p:nvPicPr>
            <p:cNvPr id="696" name="DSCF5993_HDR.jpeg" descr="DSCF5993_HDR.jpeg"/>
            <p:cNvPicPr>
              <a:picLocks/>
            </p:cNvPicPr>
            <p:nvPr/>
          </p:nvPicPr>
          <p:blipFill>
            <a:blip r:embed="rId3"/>
            <a:stretch>
              <a:fillRect/>
            </a:stretch>
          </p:blipFill>
          <p:spPr>
            <a:xfrm>
              <a:off x="0" y="0"/>
              <a:ext cx="6048796" cy="8624094"/>
            </a:xfrm>
            <a:prstGeom prst="rect">
              <a:avLst/>
            </a:prstGeom>
            <a:effectLst/>
          </p:spPr>
        </p:pic>
      </p:grpSp>
    </p:spTree>
  </p:cSld>
  <p:clrMapOvr>
    <a:masterClrMapping/>
  </p:clrMapOvr>
  <p:transition spd="med"/>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0" name="DSCF5977_HDR.jpeg" descr="DSCF5977_HDR.jpeg"/>
          <p:cNvPicPr>
            <a:picLocks noChangeAspect="1"/>
          </p:cNvPicPr>
          <p:nvPr/>
        </p:nvPicPr>
        <p:blipFill>
          <a:blip r:embed="rId2"/>
          <a:stretch>
            <a:fillRect/>
          </a:stretch>
        </p:blipFill>
        <p:spPr>
          <a:xfrm>
            <a:off x="754893" y="1071152"/>
            <a:ext cx="11495014" cy="7636696"/>
          </a:xfrm>
          <a:prstGeom prst="rect">
            <a:avLst/>
          </a:prstGeom>
          <a:ln w="12700">
            <a:miter lim="400000"/>
          </a:ln>
        </p:spPr>
      </p:pic>
    </p:spTree>
  </p:cSld>
  <p:clrMapOvr>
    <a:masterClrMapping/>
  </p:clrMapOvr>
  <p:transition spd="med"/>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2" name="DSCF5952.jpeg" descr="DSCF5952.jpeg"/>
          <p:cNvPicPr>
            <a:picLocks noChangeAspect="1"/>
          </p:cNvPicPr>
          <p:nvPr/>
        </p:nvPicPr>
        <p:blipFill>
          <a:blip r:embed="rId2"/>
          <a:stretch>
            <a:fillRect/>
          </a:stretch>
        </p:blipFill>
        <p:spPr>
          <a:xfrm>
            <a:off x="946745" y="975121"/>
            <a:ext cx="11111337" cy="7828728"/>
          </a:xfrm>
          <a:prstGeom prst="rect">
            <a:avLst/>
          </a:prstGeom>
          <a:ln w="12700">
            <a:miter lim="400000"/>
          </a:ln>
        </p:spPr>
      </p:pic>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4" name="Egypt"/>
          <p:cNvSpPr txBox="1"/>
          <p:nvPr/>
        </p:nvSpPr>
        <p:spPr>
          <a:xfrm>
            <a:off x="1713259" y="-987518"/>
            <a:ext cx="5260282" cy="390851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rmAutofit/>
          </a:bodyPr>
          <a:lstStyle>
            <a:lvl1pPr algn="l">
              <a:lnSpc>
                <a:spcPct val="90000"/>
              </a:lnSpc>
              <a:defRPr sz="6600" cap="none">
                <a:solidFill>
                  <a:srgbClr val="DEDDDE"/>
                </a:solidFill>
              </a:defRPr>
            </a:lvl1pPr>
          </a:lstStyle>
          <a:p>
            <a:r>
              <a:t>Egypt</a:t>
            </a:r>
          </a:p>
        </p:txBody>
      </p:sp>
      <p:grpSp>
        <p:nvGrpSpPr>
          <p:cNvPr id="357" name="British musem egypt 27.jpg"/>
          <p:cNvGrpSpPr/>
          <p:nvPr/>
        </p:nvGrpSpPr>
        <p:grpSpPr>
          <a:xfrm>
            <a:off x="6408871" y="1066799"/>
            <a:ext cx="5414830" cy="7162801"/>
            <a:chOff x="0" y="0"/>
            <a:chExt cx="5414828" cy="7162800"/>
          </a:xfrm>
        </p:grpSpPr>
        <p:pic>
          <p:nvPicPr>
            <p:cNvPr id="356" name="British musem egypt 27.jpg" descr="British musem egypt 27.jpg"/>
            <p:cNvPicPr>
              <a:picLocks noChangeAspect="1"/>
            </p:cNvPicPr>
            <p:nvPr/>
          </p:nvPicPr>
          <p:blipFill>
            <a:blip r:embed="rId2"/>
            <a:srcRect t="5699" b="5699"/>
            <a:stretch>
              <a:fillRect/>
            </a:stretch>
          </p:blipFill>
          <p:spPr>
            <a:xfrm>
              <a:off x="80580" y="63500"/>
              <a:ext cx="5270749" cy="7023100"/>
            </a:xfrm>
            <a:prstGeom prst="rect">
              <a:avLst/>
            </a:prstGeom>
            <a:ln>
              <a:noFill/>
            </a:ln>
            <a:effectLst/>
          </p:spPr>
        </p:pic>
        <p:pic>
          <p:nvPicPr>
            <p:cNvPr id="355" name="British musem egypt 27.jpg" descr="British musem egypt 27.jpg"/>
            <p:cNvPicPr>
              <a:picLocks/>
            </p:cNvPicPr>
            <p:nvPr/>
          </p:nvPicPr>
          <p:blipFill>
            <a:blip r:embed="rId3"/>
            <a:stretch>
              <a:fillRect/>
            </a:stretch>
          </p:blipFill>
          <p:spPr>
            <a:xfrm>
              <a:off x="0" y="-1"/>
              <a:ext cx="5414829" cy="7162801"/>
            </a:xfrm>
            <a:prstGeom prst="rect">
              <a:avLst/>
            </a:prstGeom>
            <a:effectLst/>
          </p:spPr>
        </p:pic>
      </p:grpSp>
    </p:spTree>
  </p:cSld>
  <p:clrMapOvr>
    <a:masterClrMapping/>
  </p:clrMapOvr>
  <p:transition spd="med"/>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4" name="DSCF6079_HDR.jpeg" descr="DSCF6079_HDR.jpeg"/>
          <p:cNvPicPr>
            <a:picLocks noChangeAspect="1"/>
          </p:cNvPicPr>
          <p:nvPr/>
        </p:nvPicPr>
        <p:blipFill>
          <a:blip r:embed="rId2"/>
          <a:stretch>
            <a:fillRect/>
          </a:stretch>
        </p:blipFill>
        <p:spPr>
          <a:xfrm>
            <a:off x="928706" y="605675"/>
            <a:ext cx="11147388" cy="7424650"/>
          </a:xfrm>
          <a:prstGeom prst="rect">
            <a:avLst/>
          </a:prstGeom>
          <a:ln w="12700">
            <a:miter lim="400000"/>
          </a:ln>
        </p:spPr>
      </p:pic>
      <p:sp>
        <p:nvSpPr>
          <p:cNvPr id="705" name="Ruins of the of Hypostyle Hall in Karnak, Ramesses II, 13th century BC"/>
          <p:cNvSpPr txBox="1">
            <a:spLocks noGrp="1"/>
          </p:cNvSpPr>
          <p:nvPr>
            <p:ph type="body" sz="quarter" idx="1"/>
          </p:nvPr>
        </p:nvSpPr>
        <p:spPr>
          <a:xfrm>
            <a:off x="1472926" y="8239300"/>
            <a:ext cx="10058948" cy="1892301"/>
          </a:xfrm>
          <a:prstGeom prst="rect">
            <a:avLst/>
          </a:prstGeom>
        </p:spPr>
        <p:txBody>
          <a:bodyPr/>
          <a:lstStyle>
            <a:lvl1pPr algn="ctr">
              <a:defRPr sz="3400">
                <a:solidFill>
                  <a:srgbClr val="94E3FE"/>
                </a:solidFill>
              </a:defRPr>
            </a:lvl1pPr>
          </a:lstStyle>
          <a:p>
            <a:r>
              <a:t>Ruins of the of Hypostyle Hall in Karnak, Ramesses II, 13th century BC  </a:t>
            </a:r>
          </a:p>
        </p:txBody>
      </p:sp>
    </p:spTree>
  </p:cSld>
  <p:clrMapOvr>
    <a:masterClrMapping/>
  </p:clrMapOvr>
  <p:transition spd="med"/>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7" name="archaeology-illustrated-- Karnak Hypostyle Hall Ramesses II 13th BC 95241.jpeg" descr="archaeology-illustrated-- Karnak Hypostyle Hall Ramesses II 13th BC 95241.jpeg"/>
          <p:cNvPicPr>
            <a:picLocks noChangeAspect="1"/>
          </p:cNvPicPr>
          <p:nvPr/>
        </p:nvPicPr>
        <p:blipFill>
          <a:blip r:embed="rId2"/>
          <a:srcRect t="26360" b="26360"/>
          <a:stretch>
            <a:fillRect/>
          </a:stretch>
        </p:blipFill>
        <p:spPr>
          <a:xfrm>
            <a:off x="1281906" y="556979"/>
            <a:ext cx="10441038" cy="7409224"/>
          </a:xfrm>
          <a:prstGeom prst="rect">
            <a:avLst/>
          </a:prstGeom>
          <a:ln w="12700">
            <a:miter lim="400000"/>
          </a:ln>
        </p:spPr>
      </p:pic>
      <p:sp>
        <p:nvSpPr>
          <p:cNvPr id="708" name="Reconstructive drawing of Hypostyle Hall in Karnak, Ramesses II, 13th century BC"/>
          <p:cNvSpPr txBox="1">
            <a:spLocks noGrp="1"/>
          </p:cNvSpPr>
          <p:nvPr>
            <p:ph type="body" sz="quarter" idx="1"/>
          </p:nvPr>
        </p:nvSpPr>
        <p:spPr>
          <a:xfrm>
            <a:off x="1472926" y="8239300"/>
            <a:ext cx="10058948" cy="1892301"/>
          </a:xfrm>
          <a:prstGeom prst="rect">
            <a:avLst/>
          </a:prstGeom>
        </p:spPr>
        <p:txBody>
          <a:bodyPr/>
          <a:lstStyle>
            <a:lvl1pPr algn="ctr">
              <a:defRPr sz="3400">
                <a:solidFill>
                  <a:srgbClr val="94E3FE"/>
                </a:solidFill>
              </a:defRPr>
            </a:lvl1pPr>
          </a:lstStyle>
          <a:p>
            <a:r>
              <a:t>Reconstructive drawing of Hypostyle Hall in Karnak, Ramesses II, 13th century BC  </a:t>
            </a:r>
          </a:p>
        </p:txBody>
      </p:sp>
      <p:sp>
        <p:nvSpPr>
          <p:cNvPr id="709" name="(c) Archaeology Illustrated"/>
          <p:cNvSpPr txBox="1"/>
          <p:nvPr/>
        </p:nvSpPr>
        <p:spPr>
          <a:xfrm>
            <a:off x="7271367" y="577743"/>
            <a:ext cx="4440945" cy="67518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600" b="0" cap="none">
                <a:solidFill>
                  <a:srgbClr val="FFFFFF"/>
                </a:solidFill>
              </a:defRPr>
            </a:lvl1pPr>
          </a:lstStyle>
          <a:p>
            <a:r>
              <a:t>(c) Archaeology Illustrated</a:t>
            </a:r>
          </a:p>
        </p:txBody>
      </p:sp>
    </p:spTree>
  </p:cSld>
  <p:clrMapOvr>
    <a:masterClrMapping/>
  </p:clrMapOvr>
  <p:transition spd="med"/>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1" name="archaeology-illustrated-- Amenhotep III palace 1 BC 69601.jpeg" descr="archaeology-illustrated-- Amenhotep III palace 1 BC 69601.jpeg"/>
          <p:cNvPicPr>
            <a:picLocks noChangeAspect="1"/>
          </p:cNvPicPr>
          <p:nvPr/>
        </p:nvPicPr>
        <p:blipFill>
          <a:blip r:embed="rId2"/>
          <a:srcRect l="5903" r="5903"/>
          <a:stretch>
            <a:fillRect/>
          </a:stretch>
        </p:blipFill>
        <p:spPr>
          <a:xfrm>
            <a:off x="1281906" y="556979"/>
            <a:ext cx="10441038" cy="7409224"/>
          </a:xfrm>
          <a:prstGeom prst="rect">
            <a:avLst/>
          </a:prstGeom>
          <a:ln w="12700">
            <a:miter lim="400000"/>
          </a:ln>
        </p:spPr>
      </p:pic>
      <p:sp>
        <p:nvSpPr>
          <p:cNvPr id="712" name="Reconstructive drawing of the palace of Amenhotep III"/>
          <p:cNvSpPr txBox="1">
            <a:spLocks noGrp="1"/>
          </p:cNvSpPr>
          <p:nvPr>
            <p:ph type="body" sz="quarter" idx="1"/>
          </p:nvPr>
        </p:nvSpPr>
        <p:spPr>
          <a:xfrm>
            <a:off x="1472926" y="8239300"/>
            <a:ext cx="10058948" cy="1892301"/>
          </a:xfrm>
          <a:prstGeom prst="rect">
            <a:avLst/>
          </a:prstGeom>
        </p:spPr>
        <p:txBody>
          <a:bodyPr/>
          <a:lstStyle>
            <a:lvl1pPr algn="ctr">
              <a:defRPr sz="3400">
                <a:solidFill>
                  <a:srgbClr val="94E3FE"/>
                </a:solidFill>
              </a:defRPr>
            </a:lvl1pPr>
          </a:lstStyle>
          <a:p>
            <a:r>
              <a:t>Reconstructive drawing of the palace of Amenhotep III</a:t>
            </a:r>
          </a:p>
        </p:txBody>
      </p:sp>
      <p:sp>
        <p:nvSpPr>
          <p:cNvPr id="713" name="(c) Archaeology Illustrated"/>
          <p:cNvSpPr txBox="1"/>
          <p:nvPr/>
        </p:nvSpPr>
        <p:spPr>
          <a:xfrm>
            <a:off x="1276967" y="7334143"/>
            <a:ext cx="4440945" cy="67518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600" b="0" cap="none">
                <a:solidFill>
                  <a:srgbClr val="FFFFFF"/>
                </a:solidFill>
              </a:defRPr>
            </a:lvl1pPr>
          </a:lstStyle>
          <a:p>
            <a:r>
              <a:t>(c) Archaeology Illustrated</a:t>
            </a:r>
          </a:p>
        </p:txBody>
      </p:sp>
    </p:spTree>
  </p:cSld>
  <p:clrMapOvr>
    <a:masterClrMapping/>
  </p:clrMapOvr>
  <p:transition spd="med"/>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5" name="In the 13th to the 11th centuries BC, there were a series of kings named Ramses (or Ramesses).…"/>
          <p:cNvSpPr txBox="1">
            <a:spLocks noGrp="1"/>
          </p:cNvSpPr>
          <p:nvPr>
            <p:ph type="body" sz="half" idx="1"/>
          </p:nvPr>
        </p:nvSpPr>
        <p:spPr>
          <a:xfrm>
            <a:off x="1116310" y="1453753"/>
            <a:ext cx="5618758" cy="7651552"/>
          </a:xfrm>
          <a:prstGeom prst="rect">
            <a:avLst/>
          </a:prstGeom>
        </p:spPr>
        <p:txBody>
          <a:bodyPr/>
          <a:lstStyle/>
          <a:p>
            <a:pPr>
              <a:defRPr sz="3400">
                <a:solidFill>
                  <a:srgbClr val="94E3FE"/>
                </a:solidFill>
              </a:defRPr>
            </a:pPr>
            <a:r>
              <a:t>In the 13th to the 11th centuries BC, there were a series of kings named Ramses (or Ramesses). </a:t>
            </a:r>
          </a:p>
          <a:p>
            <a:pPr>
              <a:defRPr sz="3400">
                <a:solidFill>
                  <a:srgbClr val="94E3FE"/>
                </a:solidFill>
              </a:defRPr>
            </a:pPr>
            <a:endParaRPr/>
          </a:p>
          <a:p>
            <a:pPr>
              <a:defRPr sz="3400">
                <a:solidFill>
                  <a:srgbClr val="94E3FE"/>
                </a:solidFill>
              </a:defRPr>
            </a:pPr>
            <a:r>
              <a:t>Ramses II, also known as Ramses the Great, ruled from 1279-1213. He built more temples and erected more statues and obelisks than any other pharaoh in history.</a:t>
            </a:r>
          </a:p>
        </p:txBody>
      </p:sp>
      <p:grpSp>
        <p:nvGrpSpPr>
          <p:cNvPr id="718" name="proxy.duckduckgo.jpg"/>
          <p:cNvGrpSpPr/>
          <p:nvPr/>
        </p:nvGrpSpPr>
        <p:grpSpPr>
          <a:xfrm>
            <a:off x="7120635" y="1377553"/>
            <a:ext cx="5033265" cy="7377755"/>
            <a:chOff x="0" y="0"/>
            <a:chExt cx="5033264" cy="7377754"/>
          </a:xfrm>
        </p:grpSpPr>
        <p:pic>
          <p:nvPicPr>
            <p:cNvPr id="717" name="proxy.duckduckgo.jpg" descr="proxy.duckduckgo.jpg"/>
            <p:cNvPicPr>
              <a:picLocks noChangeAspect="1"/>
            </p:cNvPicPr>
            <p:nvPr/>
          </p:nvPicPr>
          <p:blipFill>
            <a:blip r:embed="rId2"/>
            <a:srcRect b="1233"/>
            <a:stretch>
              <a:fillRect/>
            </a:stretch>
          </p:blipFill>
          <p:spPr>
            <a:xfrm>
              <a:off x="76200" y="69849"/>
              <a:ext cx="4893565" cy="7231706"/>
            </a:xfrm>
            <a:prstGeom prst="rect">
              <a:avLst/>
            </a:prstGeom>
            <a:ln>
              <a:noFill/>
            </a:ln>
            <a:effectLst/>
          </p:spPr>
        </p:pic>
        <p:pic>
          <p:nvPicPr>
            <p:cNvPr id="716" name="proxy.duckduckgo.jpg" descr="proxy.duckduckgo.jpg"/>
            <p:cNvPicPr>
              <a:picLocks/>
            </p:cNvPicPr>
            <p:nvPr/>
          </p:nvPicPr>
          <p:blipFill>
            <a:blip r:embed="rId3"/>
            <a:stretch>
              <a:fillRect/>
            </a:stretch>
          </p:blipFill>
          <p:spPr>
            <a:xfrm>
              <a:off x="0" y="0"/>
              <a:ext cx="5033265" cy="7377755"/>
            </a:xfrm>
            <a:prstGeom prst="rect">
              <a:avLst/>
            </a:prstGeom>
            <a:effectLst/>
          </p:spPr>
        </p:pic>
      </p:grpSp>
    </p:spTree>
  </p:cSld>
  <p:clrMapOvr>
    <a:masterClrMapping/>
  </p:clrMapOvr>
  <p:transition spd="med"/>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0" name="OTHER EVENTS DURING THE REIGN OF EGYPT’S NEW KINGDOM (1550-1080 BC)"/>
          <p:cNvSpPr txBox="1">
            <a:spLocks noGrp="1"/>
          </p:cNvSpPr>
          <p:nvPr>
            <p:ph type="body" sz="quarter" idx="1"/>
          </p:nvPr>
        </p:nvSpPr>
        <p:spPr>
          <a:xfrm>
            <a:off x="1116310" y="1377553"/>
            <a:ext cx="5485508" cy="2698850"/>
          </a:xfrm>
          <a:prstGeom prst="rect">
            <a:avLst/>
          </a:prstGeom>
        </p:spPr>
        <p:txBody>
          <a:bodyPr/>
          <a:lstStyle>
            <a:lvl1pPr>
              <a:defRPr sz="3400">
                <a:solidFill>
                  <a:srgbClr val="FFFFFF"/>
                </a:solidFill>
              </a:defRPr>
            </a:lvl1pPr>
          </a:lstStyle>
          <a:p>
            <a:r>
              <a:t>OTHER EVENTS DURING THE REIGN OF EGYPT’S NEW KINGDOM (1550-1080 BC)</a:t>
            </a:r>
          </a:p>
        </p:txBody>
      </p:sp>
      <p:grpSp>
        <p:nvGrpSpPr>
          <p:cNvPr id="723" name="British musem egypt 38.jpg"/>
          <p:cNvGrpSpPr/>
          <p:nvPr/>
        </p:nvGrpSpPr>
        <p:grpSpPr>
          <a:xfrm>
            <a:off x="7069835" y="1549400"/>
            <a:ext cx="5033265" cy="6654800"/>
            <a:chOff x="0" y="0"/>
            <a:chExt cx="5033264" cy="6654800"/>
          </a:xfrm>
        </p:grpSpPr>
        <p:pic>
          <p:nvPicPr>
            <p:cNvPr id="722" name="British musem egypt 38.jpg" descr="British musem egypt 38.jpg"/>
            <p:cNvPicPr>
              <a:picLocks noChangeAspect="1"/>
            </p:cNvPicPr>
            <p:nvPr/>
          </p:nvPicPr>
          <p:blipFill>
            <a:blip r:embed="rId2"/>
            <a:srcRect l="24990" r="25032"/>
            <a:stretch>
              <a:fillRect/>
            </a:stretch>
          </p:blipFill>
          <p:spPr>
            <a:xfrm>
              <a:off x="76200" y="63500"/>
              <a:ext cx="4893565" cy="6515100"/>
            </a:xfrm>
            <a:prstGeom prst="rect">
              <a:avLst/>
            </a:prstGeom>
            <a:ln>
              <a:noFill/>
            </a:ln>
            <a:effectLst/>
          </p:spPr>
        </p:pic>
        <p:pic>
          <p:nvPicPr>
            <p:cNvPr id="721" name="British musem egypt 38.jpg" descr="British musem egypt 38.jpg"/>
            <p:cNvPicPr>
              <a:picLocks/>
            </p:cNvPicPr>
            <p:nvPr/>
          </p:nvPicPr>
          <p:blipFill>
            <a:blip r:embed="rId3"/>
            <a:stretch>
              <a:fillRect/>
            </a:stretch>
          </p:blipFill>
          <p:spPr>
            <a:xfrm>
              <a:off x="0" y="0"/>
              <a:ext cx="5033265" cy="6654800"/>
            </a:xfrm>
            <a:prstGeom prst="rect">
              <a:avLst/>
            </a:prstGeom>
            <a:effectLst/>
          </p:spPr>
        </p:pic>
      </p:grpSp>
    </p:spTree>
  </p:cSld>
  <p:clrMapOvr>
    <a:masterClrMapping/>
  </p:clrMapOvr>
  <p:transition spd="med"/>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5" name="1571 - Moses was born and the events of the book of Exodus began."/>
          <p:cNvSpPr txBox="1">
            <a:spLocks noGrp="1"/>
          </p:cNvSpPr>
          <p:nvPr>
            <p:ph type="body" sz="half" idx="1"/>
          </p:nvPr>
        </p:nvSpPr>
        <p:spPr>
          <a:xfrm>
            <a:off x="1364357" y="1656953"/>
            <a:ext cx="4688086" cy="7687072"/>
          </a:xfrm>
          <a:prstGeom prst="rect">
            <a:avLst/>
          </a:prstGeom>
        </p:spPr>
        <p:txBody>
          <a:bodyPr/>
          <a:lstStyle>
            <a:lvl1pPr>
              <a:defRPr sz="3400">
                <a:solidFill>
                  <a:srgbClr val="94E3FE"/>
                </a:solidFill>
              </a:defRPr>
            </a:lvl1pPr>
          </a:lstStyle>
          <a:p>
            <a:r>
              <a:t>1571 - Moses was born and the events of the book of Exodus began.</a:t>
            </a:r>
          </a:p>
        </p:txBody>
      </p:sp>
      <p:grpSp>
        <p:nvGrpSpPr>
          <p:cNvPr id="728" name="proxy.duckduckgo.jpg"/>
          <p:cNvGrpSpPr/>
          <p:nvPr/>
        </p:nvGrpSpPr>
        <p:grpSpPr>
          <a:xfrm>
            <a:off x="6502399" y="1377553"/>
            <a:ext cx="5968601" cy="5130503"/>
            <a:chOff x="0" y="0"/>
            <a:chExt cx="5968599" cy="5130502"/>
          </a:xfrm>
        </p:grpSpPr>
        <p:pic>
          <p:nvPicPr>
            <p:cNvPr id="727" name="proxy.duckduckgo.jpg" descr="proxy.duckduckgo.jpg"/>
            <p:cNvPicPr>
              <a:picLocks noChangeAspect="1"/>
            </p:cNvPicPr>
            <p:nvPr/>
          </p:nvPicPr>
          <p:blipFill>
            <a:blip r:embed="rId2"/>
            <a:srcRect l="15788" t="12437" r="17110" b="10958"/>
            <a:stretch>
              <a:fillRect/>
            </a:stretch>
          </p:blipFill>
          <p:spPr>
            <a:xfrm>
              <a:off x="76200" y="63500"/>
              <a:ext cx="5828900" cy="4990803"/>
            </a:xfrm>
            <a:prstGeom prst="rect">
              <a:avLst/>
            </a:prstGeom>
            <a:ln>
              <a:noFill/>
            </a:ln>
            <a:effectLst/>
          </p:spPr>
        </p:pic>
        <p:pic>
          <p:nvPicPr>
            <p:cNvPr id="726" name="proxy.duckduckgo.jpg" descr="proxy.duckduckgo.jpg"/>
            <p:cNvPicPr>
              <a:picLocks/>
            </p:cNvPicPr>
            <p:nvPr/>
          </p:nvPicPr>
          <p:blipFill>
            <a:blip r:embed="rId3"/>
            <a:stretch>
              <a:fillRect/>
            </a:stretch>
          </p:blipFill>
          <p:spPr>
            <a:xfrm>
              <a:off x="-1" y="0"/>
              <a:ext cx="5968601" cy="5130503"/>
            </a:xfrm>
            <a:prstGeom prst="rect">
              <a:avLst/>
            </a:prstGeom>
            <a:effectLst/>
          </p:spPr>
        </p:pic>
      </p:grpSp>
    </p:spTree>
  </p:cSld>
  <p:clrMapOvr>
    <a:masterClrMapping/>
  </p:clrMapOvr>
  <p:transition spd="med"/>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0" name="“The late 12th dynasty reveals evidence for Israelite slavery. Sesostris III, the fifth king of the 12th dynasty, built cities in the delta including Bubastis, Qantir, and Ramses. The building material of choice in the Middle Kingdom was no longer stones"/>
          <p:cNvSpPr txBox="1">
            <a:spLocks noGrp="1"/>
          </p:cNvSpPr>
          <p:nvPr>
            <p:ph type="body" sz="half" idx="1"/>
          </p:nvPr>
        </p:nvSpPr>
        <p:spPr>
          <a:xfrm>
            <a:off x="1116310" y="1377553"/>
            <a:ext cx="5618758" cy="7651552"/>
          </a:xfrm>
          <a:prstGeom prst="rect">
            <a:avLst/>
          </a:prstGeom>
        </p:spPr>
        <p:txBody>
          <a:bodyPr/>
          <a:lstStyle>
            <a:lvl1pPr>
              <a:defRPr sz="3400">
                <a:solidFill>
                  <a:srgbClr val="94E3FE"/>
                </a:solidFill>
              </a:defRPr>
            </a:lvl1pPr>
          </a:lstStyle>
          <a:p>
            <a:r>
              <a:t>“The late 12th dynasty reveals evidence for Israelite slavery. Sesostris III, the fifth king of the 12th dynasty, built cities in the delta including Bubastis, Qantir, and Ramses. The building material of choice in the Middle Kingdom was no longer stones but rather BRICKS COMPOSED OF MUD AND STRAW” (Dr. Elizabeth Mitchell).</a:t>
            </a:r>
          </a:p>
        </p:txBody>
      </p:sp>
      <p:grpSp>
        <p:nvGrpSpPr>
          <p:cNvPr id="733" name="download (5).jpeg"/>
          <p:cNvGrpSpPr/>
          <p:nvPr/>
        </p:nvGrpSpPr>
        <p:grpSpPr>
          <a:xfrm>
            <a:off x="7372056" y="1549400"/>
            <a:ext cx="4451843" cy="6654800"/>
            <a:chOff x="0" y="0"/>
            <a:chExt cx="4451841" cy="6654800"/>
          </a:xfrm>
        </p:grpSpPr>
        <p:pic>
          <p:nvPicPr>
            <p:cNvPr id="732" name="download (5).jpeg" descr="download (5).jpeg"/>
            <p:cNvPicPr>
              <a:picLocks noChangeAspect="1"/>
            </p:cNvPicPr>
            <p:nvPr/>
          </p:nvPicPr>
          <p:blipFill>
            <a:blip r:embed="rId2"/>
            <a:srcRect l="15133" r="18679"/>
            <a:stretch>
              <a:fillRect/>
            </a:stretch>
          </p:blipFill>
          <p:spPr>
            <a:xfrm>
              <a:off x="76200" y="63500"/>
              <a:ext cx="4312143" cy="6515100"/>
            </a:xfrm>
            <a:prstGeom prst="rect">
              <a:avLst/>
            </a:prstGeom>
            <a:ln>
              <a:noFill/>
            </a:ln>
            <a:effectLst/>
          </p:spPr>
        </p:pic>
        <p:pic>
          <p:nvPicPr>
            <p:cNvPr id="731" name="download (5).jpeg" descr="download (5).jpeg"/>
            <p:cNvPicPr>
              <a:picLocks/>
            </p:cNvPicPr>
            <p:nvPr/>
          </p:nvPicPr>
          <p:blipFill>
            <a:blip r:embed="rId3"/>
            <a:stretch>
              <a:fillRect/>
            </a:stretch>
          </p:blipFill>
          <p:spPr>
            <a:xfrm>
              <a:off x="0" y="0"/>
              <a:ext cx="4451842" cy="6654800"/>
            </a:xfrm>
            <a:prstGeom prst="rect">
              <a:avLst/>
            </a:prstGeom>
            <a:effectLst/>
          </p:spPr>
        </p:pic>
      </p:grpSp>
    </p:spTree>
  </p:cSld>
  <p:clrMapOvr>
    <a:masterClrMapping/>
  </p:clrMapOvr>
  <p:transition spd="med"/>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5" name="“The presence of Semitic slaves in Egypt during this time is consistent with the biblical account of the oppression of the Israelites” (Dr. Elizabeth Mitchell)."/>
          <p:cNvSpPr txBox="1">
            <a:spLocks noGrp="1"/>
          </p:cNvSpPr>
          <p:nvPr>
            <p:ph type="body" sz="half" idx="1"/>
          </p:nvPr>
        </p:nvSpPr>
        <p:spPr>
          <a:xfrm>
            <a:off x="1116310" y="1377553"/>
            <a:ext cx="5618758" cy="7651552"/>
          </a:xfrm>
          <a:prstGeom prst="rect">
            <a:avLst/>
          </a:prstGeom>
        </p:spPr>
        <p:txBody>
          <a:bodyPr/>
          <a:lstStyle>
            <a:lvl1pPr>
              <a:defRPr sz="3400">
                <a:solidFill>
                  <a:srgbClr val="94E3FE"/>
                </a:solidFill>
              </a:defRPr>
            </a:lvl1pPr>
          </a:lstStyle>
          <a:p>
            <a:r>
              <a:t>“The presence of Semitic slaves in Egypt during this time is consistent with the biblical account of the oppression of the Israelites” (Dr. Elizabeth Mitchell).</a:t>
            </a:r>
          </a:p>
        </p:txBody>
      </p:sp>
      <p:grpSp>
        <p:nvGrpSpPr>
          <p:cNvPr id="738" name="download (5).jpeg"/>
          <p:cNvGrpSpPr/>
          <p:nvPr/>
        </p:nvGrpSpPr>
        <p:grpSpPr>
          <a:xfrm>
            <a:off x="7372056" y="1549400"/>
            <a:ext cx="4451843" cy="6654800"/>
            <a:chOff x="0" y="0"/>
            <a:chExt cx="4451841" cy="6654800"/>
          </a:xfrm>
        </p:grpSpPr>
        <p:pic>
          <p:nvPicPr>
            <p:cNvPr id="737" name="download (5).jpeg" descr="download (5).jpeg"/>
            <p:cNvPicPr>
              <a:picLocks noChangeAspect="1"/>
            </p:cNvPicPr>
            <p:nvPr/>
          </p:nvPicPr>
          <p:blipFill>
            <a:blip r:embed="rId2"/>
            <a:srcRect l="15133" r="18679"/>
            <a:stretch>
              <a:fillRect/>
            </a:stretch>
          </p:blipFill>
          <p:spPr>
            <a:xfrm>
              <a:off x="76200" y="63500"/>
              <a:ext cx="4312143" cy="6515100"/>
            </a:xfrm>
            <a:prstGeom prst="rect">
              <a:avLst/>
            </a:prstGeom>
            <a:ln>
              <a:noFill/>
            </a:ln>
            <a:effectLst/>
          </p:spPr>
        </p:pic>
        <p:pic>
          <p:nvPicPr>
            <p:cNvPr id="736" name="download (5).jpeg" descr="download (5).jpeg"/>
            <p:cNvPicPr>
              <a:picLocks/>
            </p:cNvPicPr>
            <p:nvPr/>
          </p:nvPicPr>
          <p:blipFill>
            <a:blip r:embed="rId3"/>
            <a:stretch>
              <a:fillRect/>
            </a:stretch>
          </p:blipFill>
          <p:spPr>
            <a:xfrm>
              <a:off x="0" y="0"/>
              <a:ext cx="4451842" cy="6654800"/>
            </a:xfrm>
            <a:prstGeom prst="rect">
              <a:avLst/>
            </a:prstGeom>
            <a:effectLst/>
          </p:spPr>
        </p:pic>
      </p:grpSp>
    </p:spTree>
  </p:cSld>
  <p:clrMapOvr>
    <a:masterClrMapping/>
  </p:clrMapOvr>
  <p:transition spd="med"/>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0" name="1491 - Israel’s Exodus from Egypt"/>
          <p:cNvSpPr txBox="1">
            <a:spLocks noGrp="1"/>
          </p:cNvSpPr>
          <p:nvPr>
            <p:ph type="body" sz="quarter" idx="1"/>
          </p:nvPr>
        </p:nvSpPr>
        <p:spPr>
          <a:xfrm>
            <a:off x="965646" y="3765450"/>
            <a:ext cx="5166520" cy="4438750"/>
          </a:xfrm>
          <a:prstGeom prst="rect">
            <a:avLst/>
          </a:prstGeom>
        </p:spPr>
        <p:txBody>
          <a:bodyPr/>
          <a:lstStyle>
            <a:lvl1pPr>
              <a:defRPr sz="3400">
                <a:solidFill>
                  <a:srgbClr val="94E3FE"/>
                </a:solidFill>
              </a:defRPr>
            </a:lvl1pPr>
          </a:lstStyle>
          <a:p>
            <a:r>
              <a:t>1491 - Israel’s Exodus from Egypt </a:t>
            </a:r>
          </a:p>
        </p:txBody>
      </p:sp>
      <p:grpSp>
        <p:nvGrpSpPr>
          <p:cNvPr id="743" name="British musem egypt 38.jpg"/>
          <p:cNvGrpSpPr/>
          <p:nvPr/>
        </p:nvGrpSpPr>
        <p:grpSpPr>
          <a:xfrm>
            <a:off x="6917435" y="1371600"/>
            <a:ext cx="5033265" cy="6654800"/>
            <a:chOff x="0" y="0"/>
            <a:chExt cx="5033264" cy="6654800"/>
          </a:xfrm>
        </p:grpSpPr>
        <p:pic>
          <p:nvPicPr>
            <p:cNvPr id="742" name="British musem egypt 38.jpg" descr="British musem egypt 38.jpg"/>
            <p:cNvPicPr>
              <a:picLocks noChangeAspect="1"/>
            </p:cNvPicPr>
            <p:nvPr/>
          </p:nvPicPr>
          <p:blipFill>
            <a:blip r:embed="rId2"/>
            <a:srcRect l="24990" r="25032"/>
            <a:stretch>
              <a:fillRect/>
            </a:stretch>
          </p:blipFill>
          <p:spPr>
            <a:xfrm>
              <a:off x="76200" y="63500"/>
              <a:ext cx="4893565" cy="6515100"/>
            </a:xfrm>
            <a:prstGeom prst="rect">
              <a:avLst/>
            </a:prstGeom>
            <a:ln>
              <a:noFill/>
            </a:ln>
            <a:effectLst/>
          </p:spPr>
        </p:pic>
        <p:pic>
          <p:nvPicPr>
            <p:cNvPr id="741" name="British musem egypt 38.jpg" descr="British musem egypt 38.jpg"/>
            <p:cNvPicPr>
              <a:picLocks/>
            </p:cNvPicPr>
            <p:nvPr/>
          </p:nvPicPr>
          <p:blipFill>
            <a:blip r:embed="rId3"/>
            <a:stretch>
              <a:fillRect/>
            </a:stretch>
          </p:blipFill>
          <p:spPr>
            <a:xfrm>
              <a:off x="0" y="0"/>
              <a:ext cx="5033265" cy="6654800"/>
            </a:xfrm>
            <a:prstGeom prst="rect">
              <a:avLst/>
            </a:prstGeom>
            <a:effectLst/>
          </p:spPr>
        </p:pic>
      </p:grpSp>
      <p:sp>
        <p:nvSpPr>
          <p:cNvPr id="744" name="DURING THE REIGN OF EGYPT’S NEW KINGDOM (1550-1080 BC)"/>
          <p:cNvSpPr txBox="1"/>
          <p:nvPr/>
        </p:nvSpPr>
        <p:spPr>
          <a:xfrm>
            <a:off x="965646" y="1377553"/>
            <a:ext cx="5536754" cy="188039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gn="l">
              <a:lnSpc>
                <a:spcPct val="110000"/>
              </a:lnSpc>
              <a:defRPr sz="3400" cap="none">
                <a:solidFill>
                  <a:srgbClr val="FFFFFF"/>
                </a:solidFill>
              </a:defRPr>
            </a:lvl1pPr>
          </a:lstStyle>
          <a:p>
            <a:r>
              <a:t>DURING THE REIGN OF EGYPT’S NEW KINGDOM (1550-1080 BC)</a:t>
            </a:r>
          </a:p>
        </p:txBody>
      </p:sp>
    </p:spTree>
  </p:cSld>
  <p:clrMapOvr>
    <a:masterClrMapping/>
  </p:clrMapOvr>
  <p:transition spd="med"/>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6" name="“In the 13th dynasty, during the reign of Neferhotep I, the Semitic slaves suddenly departed … abandoning their tools and other possessions in the shops and houses. ... The quantity, range, and type of articles of everyday use which were left behind sugg"/>
          <p:cNvSpPr txBox="1">
            <a:spLocks noGrp="1"/>
          </p:cNvSpPr>
          <p:nvPr>
            <p:ph type="body" sz="half" idx="1"/>
          </p:nvPr>
        </p:nvSpPr>
        <p:spPr>
          <a:xfrm>
            <a:off x="1116310" y="1486792"/>
            <a:ext cx="6035279" cy="8025508"/>
          </a:xfrm>
          <a:prstGeom prst="rect">
            <a:avLst/>
          </a:prstGeom>
        </p:spPr>
        <p:txBody>
          <a:bodyPr/>
          <a:lstStyle>
            <a:lvl1pPr>
              <a:defRPr sz="3400">
                <a:solidFill>
                  <a:srgbClr val="94E3FE"/>
                </a:solidFill>
              </a:defRPr>
            </a:lvl1pPr>
          </a:lstStyle>
          <a:p>
            <a:r>
              <a:t>“In the 13th dynasty, during the reign of Neferhotep I, the Semitic slaves suddenly departed … abandoning their tools and other possessions in the shops and houses. ... The quantity, range, and type of articles of everyday use which were left behind suggest that the departure was sudden and unpremeditated” (Elizabeth Mitchell).</a:t>
            </a:r>
          </a:p>
        </p:txBody>
      </p:sp>
      <p:grpSp>
        <p:nvGrpSpPr>
          <p:cNvPr id="749" name="download (5).jpeg"/>
          <p:cNvGrpSpPr/>
          <p:nvPr/>
        </p:nvGrpSpPr>
        <p:grpSpPr>
          <a:xfrm>
            <a:off x="7591179" y="1549400"/>
            <a:ext cx="4451842" cy="6654800"/>
            <a:chOff x="0" y="0"/>
            <a:chExt cx="4451841" cy="6654800"/>
          </a:xfrm>
        </p:grpSpPr>
        <p:pic>
          <p:nvPicPr>
            <p:cNvPr id="748" name="download (5).jpeg" descr="download (5).jpeg"/>
            <p:cNvPicPr>
              <a:picLocks noChangeAspect="1"/>
            </p:cNvPicPr>
            <p:nvPr/>
          </p:nvPicPr>
          <p:blipFill>
            <a:blip r:embed="rId2"/>
            <a:srcRect l="15133" r="18679"/>
            <a:stretch>
              <a:fillRect/>
            </a:stretch>
          </p:blipFill>
          <p:spPr>
            <a:xfrm>
              <a:off x="76200" y="63500"/>
              <a:ext cx="4312143" cy="6515100"/>
            </a:xfrm>
            <a:prstGeom prst="rect">
              <a:avLst/>
            </a:prstGeom>
            <a:ln>
              <a:noFill/>
            </a:ln>
            <a:effectLst/>
          </p:spPr>
        </p:pic>
        <p:pic>
          <p:nvPicPr>
            <p:cNvPr id="747" name="download (5).jpeg" descr="download (5).jpeg"/>
            <p:cNvPicPr>
              <a:picLocks/>
            </p:cNvPicPr>
            <p:nvPr/>
          </p:nvPicPr>
          <p:blipFill>
            <a:blip r:embed="rId3"/>
            <a:stretch>
              <a:fillRect/>
            </a:stretch>
          </p:blipFill>
          <p:spPr>
            <a:xfrm>
              <a:off x="0" y="0"/>
              <a:ext cx="4451842" cy="6654800"/>
            </a:xfrm>
            <a:prstGeom prst="rect">
              <a:avLst/>
            </a:prstGeom>
            <a:effectLst/>
          </p:spPr>
        </p:pic>
      </p:grpSp>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9" name="Egypt is mentioned at least 611 times by name in the Bible."/>
          <p:cNvSpPr txBox="1">
            <a:spLocks noGrp="1"/>
          </p:cNvSpPr>
          <p:nvPr>
            <p:ph type="body" sz="half" idx="1"/>
          </p:nvPr>
        </p:nvSpPr>
        <p:spPr>
          <a:xfrm>
            <a:off x="1015355" y="1549400"/>
            <a:ext cx="5386090" cy="6167339"/>
          </a:xfrm>
          <a:prstGeom prst="rect">
            <a:avLst/>
          </a:prstGeom>
        </p:spPr>
        <p:txBody>
          <a:bodyPr/>
          <a:lstStyle>
            <a:lvl1pPr>
              <a:defRPr sz="3400">
                <a:solidFill>
                  <a:srgbClr val="94E3FE"/>
                </a:solidFill>
              </a:defRPr>
            </a:lvl1pPr>
          </a:lstStyle>
          <a:p>
            <a:r>
              <a:t>Egypt is mentioned at least 611 times by name in the Bible. </a:t>
            </a:r>
          </a:p>
        </p:txBody>
      </p:sp>
      <p:grpSp>
        <p:nvGrpSpPr>
          <p:cNvPr id="362" name="British musem egypt 38.jpg"/>
          <p:cNvGrpSpPr/>
          <p:nvPr/>
        </p:nvGrpSpPr>
        <p:grpSpPr>
          <a:xfrm>
            <a:off x="7069835" y="1549400"/>
            <a:ext cx="5033265" cy="6654800"/>
            <a:chOff x="0" y="0"/>
            <a:chExt cx="5033264" cy="6654800"/>
          </a:xfrm>
        </p:grpSpPr>
        <p:pic>
          <p:nvPicPr>
            <p:cNvPr id="361" name="British musem egypt 38.jpg" descr="British musem egypt 38.jpg"/>
            <p:cNvPicPr>
              <a:picLocks noChangeAspect="1"/>
            </p:cNvPicPr>
            <p:nvPr/>
          </p:nvPicPr>
          <p:blipFill>
            <a:blip r:embed="rId2"/>
            <a:srcRect l="24990" r="25032"/>
            <a:stretch>
              <a:fillRect/>
            </a:stretch>
          </p:blipFill>
          <p:spPr>
            <a:xfrm>
              <a:off x="76200" y="63500"/>
              <a:ext cx="4893565" cy="6515100"/>
            </a:xfrm>
            <a:prstGeom prst="rect">
              <a:avLst/>
            </a:prstGeom>
            <a:ln>
              <a:noFill/>
            </a:ln>
            <a:effectLst/>
          </p:spPr>
        </p:pic>
        <p:pic>
          <p:nvPicPr>
            <p:cNvPr id="360" name="British musem egypt 38.jpg" descr="British musem egypt 38.jpg"/>
            <p:cNvPicPr>
              <a:picLocks/>
            </p:cNvPicPr>
            <p:nvPr/>
          </p:nvPicPr>
          <p:blipFill>
            <a:blip r:embed="rId3"/>
            <a:stretch>
              <a:fillRect/>
            </a:stretch>
          </p:blipFill>
          <p:spPr>
            <a:xfrm>
              <a:off x="0" y="0"/>
              <a:ext cx="5033265" cy="6654800"/>
            </a:xfrm>
            <a:prstGeom prst="rect">
              <a:avLst/>
            </a:prstGeom>
            <a:effectLst/>
          </p:spPr>
        </p:pic>
      </p:grpSp>
    </p:spTree>
  </p:cSld>
  <p:clrMapOvr>
    <a:masterClrMapping/>
  </p:clrMapOvr>
  <p:transition spd="med"/>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1" name="1452 Moses’ death…"/>
          <p:cNvSpPr txBox="1">
            <a:spLocks noGrp="1"/>
          </p:cNvSpPr>
          <p:nvPr>
            <p:ph type="body" sz="half" idx="1"/>
          </p:nvPr>
        </p:nvSpPr>
        <p:spPr>
          <a:xfrm>
            <a:off x="965646" y="3587353"/>
            <a:ext cx="5618759" cy="7651552"/>
          </a:xfrm>
          <a:prstGeom prst="rect">
            <a:avLst/>
          </a:prstGeom>
        </p:spPr>
        <p:txBody>
          <a:bodyPr/>
          <a:lstStyle/>
          <a:p>
            <a:pPr>
              <a:defRPr sz="3400">
                <a:solidFill>
                  <a:srgbClr val="94E3FE"/>
                </a:solidFill>
              </a:defRPr>
            </a:pPr>
            <a:r>
              <a:t>1452	Moses’ death </a:t>
            </a:r>
          </a:p>
          <a:p>
            <a:pPr>
              <a:defRPr sz="3400">
                <a:solidFill>
                  <a:srgbClr val="94E3FE"/>
                </a:solidFill>
              </a:defRPr>
            </a:pPr>
            <a:endParaRPr/>
          </a:p>
          <a:p>
            <a:pPr>
              <a:defRPr sz="3400">
                <a:solidFill>
                  <a:srgbClr val="94E3FE"/>
                </a:solidFill>
              </a:defRPr>
            </a:pPr>
            <a:r>
              <a:t>1451 	Israel enters Canaan (Josh. 1) </a:t>
            </a:r>
          </a:p>
          <a:p>
            <a:pPr>
              <a:defRPr sz="3400">
                <a:solidFill>
                  <a:srgbClr val="94E3FE"/>
                </a:solidFill>
              </a:defRPr>
            </a:pPr>
            <a:endParaRPr/>
          </a:p>
          <a:p>
            <a:pPr>
              <a:defRPr sz="3400">
                <a:solidFill>
                  <a:srgbClr val="94E3FE"/>
                </a:solidFill>
              </a:defRPr>
            </a:pPr>
            <a:r>
              <a:t>1445	Canaan divided among the 12 tribes of Israel </a:t>
            </a:r>
          </a:p>
        </p:txBody>
      </p:sp>
      <p:grpSp>
        <p:nvGrpSpPr>
          <p:cNvPr id="754" name="proxy.duckduckgo.jpg"/>
          <p:cNvGrpSpPr/>
          <p:nvPr/>
        </p:nvGrpSpPr>
        <p:grpSpPr>
          <a:xfrm>
            <a:off x="7069835" y="1377553"/>
            <a:ext cx="5033265" cy="7480046"/>
            <a:chOff x="0" y="0"/>
            <a:chExt cx="5033264" cy="7480045"/>
          </a:xfrm>
        </p:grpSpPr>
        <p:pic>
          <p:nvPicPr>
            <p:cNvPr id="753" name="proxy.duckduckgo.jpg" descr="proxy.duckduckgo.jpg"/>
            <p:cNvPicPr>
              <a:picLocks noChangeAspect="1"/>
            </p:cNvPicPr>
            <p:nvPr/>
          </p:nvPicPr>
          <p:blipFill>
            <a:blip r:embed="rId2"/>
            <a:srcRect/>
            <a:stretch>
              <a:fillRect/>
            </a:stretch>
          </p:blipFill>
          <p:spPr>
            <a:xfrm>
              <a:off x="76200" y="63500"/>
              <a:ext cx="4893565" cy="7340346"/>
            </a:xfrm>
            <a:prstGeom prst="rect">
              <a:avLst/>
            </a:prstGeom>
            <a:ln>
              <a:noFill/>
            </a:ln>
            <a:effectLst/>
          </p:spPr>
        </p:pic>
        <p:pic>
          <p:nvPicPr>
            <p:cNvPr id="752" name="proxy.duckduckgo.jpg" descr="proxy.duckduckgo.jpg"/>
            <p:cNvPicPr>
              <a:picLocks/>
            </p:cNvPicPr>
            <p:nvPr/>
          </p:nvPicPr>
          <p:blipFill>
            <a:blip r:embed="rId3"/>
            <a:stretch>
              <a:fillRect/>
            </a:stretch>
          </p:blipFill>
          <p:spPr>
            <a:xfrm>
              <a:off x="0" y="0"/>
              <a:ext cx="5033265" cy="7480046"/>
            </a:xfrm>
            <a:prstGeom prst="rect">
              <a:avLst/>
            </a:prstGeom>
            <a:effectLst/>
          </p:spPr>
        </p:pic>
      </p:grpSp>
      <p:sp>
        <p:nvSpPr>
          <p:cNvPr id="755" name="DURING THE REIGN OF EGYPT’S NEW KINGDOM (1550-1080 BC)"/>
          <p:cNvSpPr txBox="1"/>
          <p:nvPr/>
        </p:nvSpPr>
        <p:spPr>
          <a:xfrm>
            <a:off x="965646" y="1377553"/>
            <a:ext cx="5485508" cy="269885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gn="l">
              <a:lnSpc>
                <a:spcPct val="110000"/>
              </a:lnSpc>
              <a:defRPr sz="3400" cap="none">
                <a:solidFill>
                  <a:srgbClr val="FFFFFF"/>
                </a:solidFill>
              </a:defRPr>
            </a:lvl1pPr>
          </a:lstStyle>
          <a:p>
            <a:r>
              <a:t>DURING THE REIGN OF EGYPT’S NEW KINGDOM (1550-1080 BC)</a:t>
            </a:r>
          </a:p>
        </p:txBody>
      </p:sp>
    </p:spTree>
  </p:cSld>
  <p:clrMapOvr>
    <a:masterClrMapping/>
  </p:clrMapOvr>
  <p:transition spd="med"/>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 name="The period of the Judges (1424-1085)…"/>
          <p:cNvSpPr txBox="1">
            <a:spLocks noGrp="1"/>
          </p:cNvSpPr>
          <p:nvPr>
            <p:ph type="body" sz="half" idx="1"/>
          </p:nvPr>
        </p:nvSpPr>
        <p:spPr>
          <a:xfrm>
            <a:off x="899021" y="1631553"/>
            <a:ext cx="5618758" cy="7651552"/>
          </a:xfrm>
          <a:prstGeom prst="rect">
            <a:avLst/>
          </a:prstGeom>
        </p:spPr>
        <p:txBody>
          <a:bodyPr/>
          <a:lstStyle/>
          <a:p>
            <a:pPr>
              <a:defRPr sz="3400">
                <a:solidFill>
                  <a:srgbClr val="94E3FE"/>
                </a:solidFill>
              </a:defRPr>
            </a:pPr>
            <a:r>
              <a:t>The period of the Judges (1424-1085)</a:t>
            </a:r>
          </a:p>
          <a:p>
            <a:pPr>
              <a:defRPr sz="3400">
                <a:solidFill>
                  <a:srgbClr val="94E3FE"/>
                </a:solidFill>
              </a:defRPr>
            </a:pPr>
            <a:endParaRPr/>
          </a:p>
          <a:p>
            <a:pPr>
              <a:defRPr sz="3400">
                <a:solidFill>
                  <a:srgbClr val="94E3FE"/>
                </a:solidFill>
              </a:defRPr>
            </a:pPr>
            <a:r>
              <a:t>Deborah and Barak</a:t>
            </a:r>
          </a:p>
          <a:p>
            <a:pPr>
              <a:defRPr sz="3400">
                <a:solidFill>
                  <a:srgbClr val="94E3FE"/>
                </a:solidFill>
              </a:defRPr>
            </a:pPr>
            <a:r>
              <a:t>Gideon</a:t>
            </a:r>
          </a:p>
          <a:p>
            <a:pPr>
              <a:defRPr sz="3400">
                <a:solidFill>
                  <a:srgbClr val="94E3FE"/>
                </a:solidFill>
              </a:defRPr>
            </a:pPr>
            <a:r>
              <a:t>Samson</a:t>
            </a:r>
          </a:p>
          <a:p>
            <a:pPr>
              <a:defRPr sz="3400">
                <a:solidFill>
                  <a:srgbClr val="94E3FE"/>
                </a:solidFill>
              </a:defRPr>
            </a:pPr>
            <a:r>
              <a:t>Samuel</a:t>
            </a:r>
          </a:p>
        </p:txBody>
      </p:sp>
      <p:grpSp>
        <p:nvGrpSpPr>
          <p:cNvPr id="760" name="proxy.duckduckgo.jpg"/>
          <p:cNvGrpSpPr/>
          <p:nvPr/>
        </p:nvGrpSpPr>
        <p:grpSpPr>
          <a:xfrm>
            <a:off x="7069835" y="1549400"/>
            <a:ext cx="5033265" cy="6654800"/>
            <a:chOff x="0" y="0"/>
            <a:chExt cx="5033264" cy="6654800"/>
          </a:xfrm>
        </p:grpSpPr>
        <p:pic>
          <p:nvPicPr>
            <p:cNvPr id="759" name="proxy.duckduckgo.jpg" descr="proxy.duckduckgo.jpg"/>
            <p:cNvPicPr>
              <a:picLocks noChangeAspect="1"/>
            </p:cNvPicPr>
            <p:nvPr/>
          </p:nvPicPr>
          <p:blipFill>
            <a:blip r:embed="rId2"/>
            <a:srcRect t="73" b="73"/>
            <a:stretch>
              <a:fillRect/>
            </a:stretch>
          </p:blipFill>
          <p:spPr>
            <a:xfrm>
              <a:off x="76200" y="63500"/>
              <a:ext cx="4893565" cy="6515100"/>
            </a:xfrm>
            <a:prstGeom prst="rect">
              <a:avLst/>
            </a:prstGeom>
            <a:ln>
              <a:noFill/>
            </a:ln>
            <a:effectLst/>
          </p:spPr>
        </p:pic>
        <p:pic>
          <p:nvPicPr>
            <p:cNvPr id="758" name="proxy.duckduckgo.jpg" descr="proxy.duckduckgo.jpg"/>
            <p:cNvPicPr>
              <a:picLocks/>
            </p:cNvPicPr>
            <p:nvPr/>
          </p:nvPicPr>
          <p:blipFill>
            <a:blip r:embed="rId3"/>
            <a:stretch>
              <a:fillRect/>
            </a:stretch>
          </p:blipFill>
          <p:spPr>
            <a:xfrm>
              <a:off x="0" y="0"/>
              <a:ext cx="5033265" cy="6654800"/>
            </a:xfrm>
            <a:prstGeom prst="rect">
              <a:avLst/>
            </a:prstGeom>
            <a:effectLst/>
          </p:spPr>
        </p:pic>
      </p:grpSp>
    </p:spTree>
  </p:cSld>
  <p:clrMapOvr>
    <a:masterClrMapping/>
  </p:clrMapOvr>
  <p:transition spd="med"/>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2" name="1095  Saul anointed Israel’s first king (1 Sa. 15)"/>
          <p:cNvSpPr txBox="1">
            <a:spLocks noGrp="1"/>
          </p:cNvSpPr>
          <p:nvPr>
            <p:ph type="body" sz="half" idx="1"/>
          </p:nvPr>
        </p:nvSpPr>
        <p:spPr>
          <a:xfrm>
            <a:off x="1067246" y="1834753"/>
            <a:ext cx="5618759" cy="7651552"/>
          </a:xfrm>
          <a:prstGeom prst="rect">
            <a:avLst/>
          </a:prstGeom>
        </p:spPr>
        <p:txBody>
          <a:bodyPr/>
          <a:lstStyle>
            <a:lvl1pPr>
              <a:defRPr sz="3400">
                <a:solidFill>
                  <a:srgbClr val="94E3FE"/>
                </a:solidFill>
              </a:defRPr>
            </a:lvl1pPr>
          </a:lstStyle>
          <a:p>
            <a:r>
              <a:t>1095 	Saul anointed Israel’s first king (1 Sa. 15)</a:t>
            </a:r>
          </a:p>
        </p:txBody>
      </p:sp>
      <p:grpSp>
        <p:nvGrpSpPr>
          <p:cNvPr id="765" name="proxy.duckduckgo.jpg"/>
          <p:cNvGrpSpPr/>
          <p:nvPr/>
        </p:nvGrpSpPr>
        <p:grpSpPr>
          <a:xfrm>
            <a:off x="7069835" y="1549400"/>
            <a:ext cx="5033265" cy="6654800"/>
            <a:chOff x="0" y="0"/>
            <a:chExt cx="5033264" cy="6654800"/>
          </a:xfrm>
        </p:grpSpPr>
        <p:pic>
          <p:nvPicPr>
            <p:cNvPr id="764" name="proxy.duckduckgo.jpg" descr="proxy.duckduckgo.jpg"/>
            <p:cNvPicPr>
              <a:picLocks noChangeAspect="1"/>
            </p:cNvPicPr>
            <p:nvPr/>
          </p:nvPicPr>
          <p:blipFill>
            <a:blip r:embed="rId2"/>
            <a:srcRect l="5029" r="5029"/>
            <a:stretch>
              <a:fillRect/>
            </a:stretch>
          </p:blipFill>
          <p:spPr>
            <a:xfrm>
              <a:off x="76200" y="63500"/>
              <a:ext cx="4893565" cy="6515100"/>
            </a:xfrm>
            <a:prstGeom prst="rect">
              <a:avLst/>
            </a:prstGeom>
            <a:ln>
              <a:noFill/>
            </a:ln>
            <a:effectLst/>
          </p:spPr>
        </p:pic>
        <p:pic>
          <p:nvPicPr>
            <p:cNvPr id="763" name="proxy.duckduckgo.jpg" descr="proxy.duckduckgo.jpg"/>
            <p:cNvPicPr>
              <a:picLocks/>
            </p:cNvPicPr>
            <p:nvPr/>
          </p:nvPicPr>
          <p:blipFill>
            <a:blip r:embed="rId3"/>
            <a:stretch>
              <a:fillRect/>
            </a:stretch>
          </p:blipFill>
          <p:spPr>
            <a:xfrm>
              <a:off x="0" y="0"/>
              <a:ext cx="5033265" cy="6654800"/>
            </a:xfrm>
            <a:prstGeom prst="rect">
              <a:avLst/>
            </a:prstGeom>
            <a:effectLst/>
          </p:spPr>
        </p:pic>
      </p:grpSp>
    </p:spTree>
  </p:cSld>
  <p:clrMapOvr>
    <a:masterClrMapping/>
  </p:clrMapOvr>
  <p:transition spd="med"/>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7" name="Egypt’s Gods"/>
          <p:cNvSpPr txBox="1">
            <a:spLocks noGrp="1"/>
          </p:cNvSpPr>
          <p:nvPr>
            <p:ph type="title"/>
          </p:nvPr>
        </p:nvSpPr>
        <p:spPr>
          <a:xfrm>
            <a:off x="1041400" y="787400"/>
            <a:ext cx="5956300" cy="2870200"/>
          </a:xfrm>
          <a:prstGeom prst="rect">
            <a:avLst/>
          </a:prstGeom>
        </p:spPr>
        <p:txBody>
          <a:bodyPr/>
          <a:lstStyle>
            <a:lvl1pPr>
              <a:defRPr sz="6400"/>
            </a:lvl1pPr>
          </a:lstStyle>
          <a:p>
            <a:r>
              <a:t>Egypt’s Gods</a:t>
            </a:r>
          </a:p>
        </p:txBody>
      </p:sp>
      <p:grpSp>
        <p:nvGrpSpPr>
          <p:cNvPr id="770" name="king tut exhibit 29.jpg"/>
          <p:cNvGrpSpPr/>
          <p:nvPr/>
        </p:nvGrpSpPr>
        <p:grpSpPr>
          <a:xfrm>
            <a:off x="7196835" y="787400"/>
            <a:ext cx="5033265" cy="6654800"/>
            <a:chOff x="0" y="0"/>
            <a:chExt cx="5033264" cy="6654800"/>
          </a:xfrm>
        </p:grpSpPr>
        <p:pic>
          <p:nvPicPr>
            <p:cNvPr id="769" name="king tut exhibit 29.jpg" descr="king tut exhibit 29.jpg"/>
            <p:cNvPicPr>
              <a:picLocks noChangeAspect="1"/>
            </p:cNvPicPr>
            <p:nvPr/>
          </p:nvPicPr>
          <p:blipFill>
            <a:blip r:embed="rId2"/>
            <a:srcRect l="2252" t="5600" b="34539"/>
            <a:stretch>
              <a:fillRect/>
            </a:stretch>
          </p:blipFill>
          <p:spPr>
            <a:xfrm>
              <a:off x="76200" y="63500"/>
              <a:ext cx="4783480" cy="6515100"/>
            </a:xfrm>
            <a:prstGeom prst="rect">
              <a:avLst/>
            </a:prstGeom>
            <a:ln>
              <a:noFill/>
            </a:ln>
            <a:effectLst/>
          </p:spPr>
        </p:pic>
        <p:pic>
          <p:nvPicPr>
            <p:cNvPr id="768" name="king tut exhibit 29.jpg" descr="king tut exhibit 29.jpg"/>
            <p:cNvPicPr>
              <a:picLocks/>
            </p:cNvPicPr>
            <p:nvPr/>
          </p:nvPicPr>
          <p:blipFill>
            <a:blip r:embed="rId3"/>
            <a:stretch>
              <a:fillRect/>
            </a:stretch>
          </p:blipFill>
          <p:spPr>
            <a:xfrm>
              <a:off x="0" y="0"/>
              <a:ext cx="5033265" cy="6654800"/>
            </a:xfrm>
            <a:prstGeom prst="rect">
              <a:avLst/>
            </a:prstGeom>
            <a:effectLst/>
          </p:spPr>
        </p:pic>
      </p:grpSp>
    </p:spTree>
  </p:cSld>
  <p:clrMapOvr>
    <a:masterClrMapping/>
  </p:clrMapOvr>
  <p:transition spd="med"/>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2" name="king tut exhibit 29.jpg" descr="king tut exhibit 29.jpg"/>
          <p:cNvPicPr>
            <a:picLocks noGrp="1"/>
          </p:cNvPicPr>
          <p:nvPr>
            <p:ph type="pic" idx="21"/>
          </p:nvPr>
        </p:nvPicPr>
        <p:blipFill>
          <a:blip r:embed="rId2"/>
          <a:stretch>
            <a:fillRect/>
          </a:stretch>
        </p:blipFill>
        <p:spPr>
          <a:xfrm>
            <a:off x="6756400" y="1219200"/>
            <a:ext cx="5524500" cy="7308813"/>
          </a:xfrm>
          <a:prstGeom prst="rect">
            <a:avLst/>
          </a:prstGeom>
        </p:spPr>
      </p:pic>
      <p:sp>
        <p:nvSpPr>
          <p:cNvPr id="773" name="Idolatry spread from Babylon throughout the world, and Egypt was an early stronghold of this abomination."/>
          <p:cNvSpPr txBox="1">
            <a:spLocks noGrp="1"/>
          </p:cNvSpPr>
          <p:nvPr>
            <p:ph type="body" sz="half" idx="1"/>
          </p:nvPr>
        </p:nvSpPr>
        <p:spPr>
          <a:xfrm>
            <a:off x="952500" y="1219200"/>
            <a:ext cx="5549900" cy="5499100"/>
          </a:xfrm>
          <a:prstGeom prst="rect">
            <a:avLst/>
          </a:prstGeom>
        </p:spPr>
        <p:txBody>
          <a:bodyPr/>
          <a:lstStyle>
            <a:lvl1pPr>
              <a:defRPr sz="3400">
                <a:solidFill>
                  <a:srgbClr val="94E3FE"/>
                </a:solidFill>
              </a:defRPr>
            </a:lvl1pPr>
          </a:lstStyle>
          <a:p>
            <a:r>
              <a:t>Idolatry spread from Babylon throughout the world, and Egypt was an early stronghold of this abomination.</a:t>
            </a:r>
          </a:p>
        </p:txBody>
      </p:sp>
    </p:spTree>
  </p:cSld>
  <p:clrMapOvr>
    <a:masterClrMapping/>
  </p:clrMapOvr>
  <p:transition spd="med"/>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5" name="Idolatry permeated Egypt. The pharaohs were worshipped as gods and the pyramids were idolatrous structures."/>
          <p:cNvSpPr txBox="1">
            <a:spLocks noGrp="1"/>
          </p:cNvSpPr>
          <p:nvPr>
            <p:ph type="body" sz="half" idx="1"/>
          </p:nvPr>
        </p:nvSpPr>
        <p:spPr>
          <a:xfrm>
            <a:off x="1079500" y="7391400"/>
            <a:ext cx="10845800" cy="2552700"/>
          </a:xfrm>
          <a:prstGeom prst="rect">
            <a:avLst/>
          </a:prstGeom>
        </p:spPr>
        <p:txBody>
          <a:bodyPr/>
          <a:lstStyle>
            <a:lvl1pPr algn="ctr">
              <a:defRPr sz="3400">
                <a:solidFill>
                  <a:srgbClr val="94E3FE"/>
                </a:solidFill>
              </a:defRPr>
            </a:lvl1pPr>
          </a:lstStyle>
          <a:p>
            <a:r>
              <a:t>Idolatry permeated Egypt. The pharaohs were worshipped as gods and the pyramids were idolatrous structures.</a:t>
            </a:r>
          </a:p>
        </p:txBody>
      </p:sp>
      <p:pic>
        <p:nvPicPr>
          <p:cNvPr id="776" name="king tut exhibit 78.jpg" descr="king tut exhibit 78.jpg"/>
          <p:cNvPicPr>
            <a:picLocks noChangeAspect="1"/>
          </p:cNvPicPr>
          <p:nvPr/>
        </p:nvPicPr>
        <p:blipFill>
          <a:blip r:embed="rId2"/>
          <a:stretch>
            <a:fillRect/>
          </a:stretch>
        </p:blipFill>
        <p:spPr>
          <a:xfrm>
            <a:off x="647700" y="633825"/>
            <a:ext cx="8601332" cy="6108701"/>
          </a:xfrm>
          <a:prstGeom prst="rect">
            <a:avLst/>
          </a:prstGeom>
          <a:ln w="12700">
            <a:miter lim="400000"/>
          </a:ln>
        </p:spPr>
      </p:pic>
      <p:pic>
        <p:nvPicPr>
          <p:cNvPr id="777" name="pyramids sphinx egypt 2.jpg" descr="pyramids sphinx egypt 2.jpg"/>
          <p:cNvPicPr>
            <a:picLocks noChangeAspect="1"/>
          </p:cNvPicPr>
          <p:nvPr/>
        </p:nvPicPr>
        <p:blipFill>
          <a:blip r:embed="rId3"/>
          <a:stretch>
            <a:fillRect/>
          </a:stretch>
        </p:blipFill>
        <p:spPr>
          <a:xfrm>
            <a:off x="7899400" y="1536700"/>
            <a:ext cx="4445000" cy="5598027"/>
          </a:xfrm>
          <a:prstGeom prst="rect">
            <a:avLst/>
          </a:prstGeom>
          <a:ln w="12700">
            <a:miter lim="400000"/>
          </a:ln>
        </p:spPr>
      </p:pic>
    </p:spTree>
  </p:cSld>
  <p:clrMapOvr>
    <a:masterClrMapping/>
  </p:clrMapOvr>
  <p:transition spd="med"/>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9" name="Among the most infamous of Egypt’s gods was the bull or calf called Apis which Israel worshipped in the wilderness."/>
          <p:cNvSpPr txBox="1">
            <a:spLocks noGrp="1"/>
          </p:cNvSpPr>
          <p:nvPr>
            <p:ph type="body" sz="quarter" idx="1"/>
          </p:nvPr>
        </p:nvSpPr>
        <p:spPr>
          <a:xfrm>
            <a:off x="1930400" y="7061200"/>
            <a:ext cx="9131300" cy="2552700"/>
          </a:xfrm>
          <a:prstGeom prst="rect">
            <a:avLst/>
          </a:prstGeom>
        </p:spPr>
        <p:txBody>
          <a:bodyPr/>
          <a:lstStyle>
            <a:lvl1pPr algn="ctr">
              <a:defRPr sz="3400">
                <a:solidFill>
                  <a:srgbClr val="94E3FE"/>
                </a:solidFill>
              </a:defRPr>
            </a:lvl1pPr>
          </a:lstStyle>
          <a:p>
            <a:r>
              <a:t>Among the most infamous of Egypt’s gods was the bull or calf called Apis which Israel worshipped in the wilderness.</a:t>
            </a:r>
          </a:p>
        </p:txBody>
      </p:sp>
      <p:pic>
        <p:nvPicPr>
          <p:cNvPr id="780" name="Penn Museum 62.jpg" descr="Penn Museum 62.jpg"/>
          <p:cNvPicPr>
            <a:picLocks noChangeAspect="1"/>
          </p:cNvPicPr>
          <p:nvPr/>
        </p:nvPicPr>
        <p:blipFill>
          <a:blip r:embed="rId2"/>
          <a:stretch>
            <a:fillRect/>
          </a:stretch>
        </p:blipFill>
        <p:spPr>
          <a:xfrm>
            <a:off x="1993900" y="736600"/>
            <a:ext cx="9017000" cy="6007101"/>
          </a:xfrm>
          <a:prstGeom prst="rect">
            <a:avLst/>
          </a:prstGeom>
          <a:ln w="12700">
            <a:miter lim="400000"/>
          </a:ln>
        </p:spPr>
      </p:pic>
    </p:spTree>
  </p:cSld>
  <p:clrMapOvr>
    <a:masterClrMapping/>
  </p:clrMapOvr>
  <p:transition spd="med"/>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2" name="The Metropolitan Museum of Art in New York City has paintings of the ancient bull gods"/>
          <p:cNvSpPr txBox="1">
            <a:spLocks noGrp="1"/>
          </p:cNvSpPr>
          <p:nvPr>
            <p:ph type="body" sz="quarter" idx="1"/>
          </p:nvPr>
        </p:nvSpPr>
        <p:spPr>
          <a:xfrm>
            <a:off x="1384051" y="7543800"/>
            <a:ext cx="10236698" cy="1714500"/>
          </a:xfrm>
          <a:prstGeom prst="rect">
            <a:avLst/>
          </a:prstGeom>
        </p:spPr>
        <p:txBody>
          <a:bodyPr/>
          <a:lstStyle>
            <a:lvl1pPr algn="ctr">
              <a:defRPr sz="3400">
                <a:solidFill>
                  <a:srgbClr val="94E3FE"/>
                </a:solidFill>
              </a:defRPr>
            </a:lvl1pPr>
          </a:lstStyle>
          <a:p>
            <a:r>
              <a:t>The Metropolitan Museum of Art in New York City has paintings of the ancient bull gods</a:t>
            </a:r>
          </a:p>
        </p:txBody>
      </p:sp>
      <p:pic>
        <p:nvPicPr>
          <p:cNvPr id="783" name="DSC_2072.jpg" descr="DSC_2072.jpg"/>
          <p:cNvPicPr>
            <a:picLocks noChangeAspect="1"/>
          </p:cNvPicPr>
          <p:nvPr/>
        </p:nvPicPr>
        <p:blipFill>
          <a:blip r:embed="rId2"/>
          <a:srcRect l="5551" r="5617"/>
          <a:stretch>
            <a:fillRect/>
          </a:stretch>
        </p:blipFill>
        <p:spPr>
          <a:xfrm>
            <a:off x="2216150" y="838200"/>
            <a:ext cx="8585200" cy="6438900"/>
          </a:xfrm>
          <a:prstGeom prst="rect">
            <a:avLst/>
          </a:prstGeom>
          <a:ln w="12700">
            <a:miter lim="400000"/>
          </a:ln>
          <a:effectLst>
            <a:outerShdw blurRad="63500" dist="38100" dir="5400000" rotWithShape="0">
              <a:srgbClr val="000000">
                <a:alpha val="50000"/>
              </a:srgbClr>
            </a:outerShdw>
          </a:effectLst>
        </p:spPr>
      </p:pic>
    </p:spTree>
  </p:cSld>
  <p:clrMapOvr>
    <a:masterClrMapping/>
  </p:clrMapOvr>
  <p:transition spd="med"/>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5" name="metropolitan museum of art 846.jpg" descr="metropolitan museum of art 846.jpg"/>
          <p:cNvPicPr>
            <a:picLocks noChangeAspect="1"/>
          </p:cNvPicPr>
          <p:nvPr/>
        </p:nvPicPr>
        <p:blipFill>
          <a:blip r:embed="rId2"/>
          <a:srcRect l="5552" r="5610"/>
          <a:stretch>
            <a:fillRect/>
          </a:stretch>
        </p:blipFill>
        <p:spPr>
          <a:xfrm>
            <a:off x="1659466" y="1244600"/>
            <a:ext cx="9668934" cy="7251700"/>
          </a:xfrm>
          <a:prstGeom prst="rect">
            <a:avLst/>
          </a:prstGeom>
          <a:ln w="12700">
            <a:miter lim="400000"/>
          </a:ln>
          <a:effectLst>
            <a:outerShdw blurRad="63500" dist="38100" dir="5400000" rotWithShape="0">
              <a:srgbClr val="000000">
                <a:alpha val="50000"/>
              </a:srgbClr>
            </a:outerShdw>
          </a:effectLst>
        </p:spPr>
      </p:pic>
    </p:spTree>
  </p:cSld>
  <p:clrMapOvr>
    <a:masterClrMapping/>
  </p:clrMapOvr>
  <p:transition spd="med"/>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7" name="Baal was also worshipped as a bull. This idol was found in northern Israel."/>
          <p:cNvSpPr txBox="1">
            <a:spLocks noGrp="1"/>
          </p:cNvSpPr>
          <p:nvPr>
            <p:ph type="body" sz="quarter" idx="1"/>
          </p:nvPr>
        </p:nvSpPr>
        <p:spPr>
          <a:xfrm>
            <a:off x="825500" y="927100"/>
            <a:ext cx="3136801" cy="4805958"/>
          </a:xfrm>
          <a:prstGeom prst="rect">
            <a:avLst/>
          </a:prstGeom>
        </p:spPr>
        <p:txBody>
          <a:bodyPr/>
          <a:lstStyle>
            <a:lvl1pPr>
              <a:defRPr sz="3400">
                <a:solidFill>
                  <a:srgbClr val="94E3FE"/>
                </a:solidFill>
              </a:defRPr>
            </a:lvl1pPr>
          </a:lstStyle>
          <a:p>
            <a:r>
              <a:t>Baal was also worshipped as a bull. This idol was found in northern Israel.</a:t>
            </a:r>
          </a:p>
        </p:txBody>
      </p:sp>
      <p:pic>
        <p:nvPicPr>
          <p:cNvPr id="788" name="baal bull.jpeg" descr="baal bull.jpeg"/>
          <p:cNvPicPr>
            <a:picLocks noChangeAspect="1"/>
          </p:cNvPicPr>
          <p:nvPr/>
        </p:nvPicPr>
        <p:blipFill>
          <a:blip r:embed="rId2"/>
          <a:stretch>
            <a:fillRect/>
          </a:stretch>
        </p:blipFill>
        <p:spPr>
          <a:xfrm>
            <a:off x="4365961" y="654050"/>
            <a:ext cx="7943014" cy="8470900"/>
          </a:xfrm>
          <a:prstGeom prst="rect">
            <a:avLst/>
          </a:prstGeom>
          <a:ln w="12700">
            <a:miter lim="400000"/>
          </a:ln>
        </p:spPr>
      </p:pic>
    </p:spTree>
  </p:cSld>
  <p:clrMapOvr>
    <a:masterClrMapping/>
  </p:clrMapOvr>
  <p:transition spd="med"/>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Blueprint">
  <a:themeElements>
    <a:clrScheme name="Blueprint">
      <a:dk1>
        <a:srgbClr val="A56D49"/>
      </a:dk1>
      <a:lt1>
        <a:srgbClr val="5C89A5"/>
      </a:lt1>
      <a:dk2>
        <a:srgbClr val="53585F"/>
      </a:dk2>
      <a:lt2>
        <a:srgbClr val="DCDEE0"/>
      </a:lt2>
      <a:accent1>
        <a:srgbClr val="577198"/>
      </a:accent1>
      <a:accent2>
        <a:srgbClr val="59824B"/>
      </a:accent2>
      <a:accent3>
        <a:srgbClr val="B98F20"/>
      </a:accent3>
      <a:accent4>
        <a:srgbClr val="BF6322"/>
      </a:accent4>
      <a:accent5>
        <a:srgbClr val="902422"/>
      </a:accent5>
      <a:accent6>
        <a:srgbClr val="574170"/>
      </a:accent6>
      <a:hlink>
        <a:srgbClr val="0000FF"/>
      </a:hlink>
      <a:folHlink>
        <a:srgbClr val="FF00FF"/>
      </a:folHlink>
    </a:clrScheme>
    <a:fontScheme name="Blueprint">
      <a:majorFont>
        <a:latin typeface="Arial"/>
        <a:ea typeface="Arial"/>
        <a:cs typeface="Arial"/>
      </a:majorFont>
      <a:minorFont>
        <a:latin typeface="Arial"/>
        <a:ea typeface="Arial"/>
        <a:cs typeface="Arial"/>
      </a:minorFont>
    </a:fontScheme>
    <a:fmtScheme name="Blueprin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12700" rotWithShape="0">
              <a:srgbClr val="000000">
                <a:alpha val="50000"/>
              </a:srgbClr>
            </a:outerShdw>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outerShdw blurRad="25400" dist="42435" dir="2388334" rotWithShape="0">
                <a:srgbClr val="000000">
                  <a:alpha val="48275"/>
                </a:srgbClr>
              </a:outerShdw>
            </a:effectLst>
            <a:uFillTx/>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Blueprint">
  <a:themeElements>
    <a:clrScheme name="Blueprint">
      <a:dk1>
        <a:srgbClr val="000000"/>
      </a:dk1>
      <a:lt1>
        <a:srgbClr val="FFFFFF"/>
      </a:lt1>
      <a:dk2>
        <a:srgbClr val="53585F"/>
      </a:dk2>
      <a:lt2>
        <a:srgbClr val="DCDEE0"/>
      </a:lt2>
      <a:accent1>
        <a:srgbClr val="577198"/>
      </a:accent1>
      <a:accent2>
        <a:srgbClr val="59824B"/>
      </a:accent2>
      <a:accent3>
        <a:srgbClr val="B98F20"/>
      </a:accent3>
      <a:accent4>
        <a:srgbClr val="BF6322"/>
      </a:accent4>
      <a:accent5>
        <a:srgbClr val="902422"/>
      </a:accent5>
      <a:accent6>
        <a:srgbClr val="574170"/>
      </a:accent6>
      <a:hlink>
        <a:srgbClr val="0000FF"/>
      </a:hlink>
      <a:folHlink>
        <a:srgbClr val="FF00FF"/>
      </a:folHlink>
    </a:clrScheme>
    <a:fontScheme name="Blueprint">
      <a:majorFont>
        <a:latin typeface="Arial"/>
        <a:ea typeface="Arial"/>
        <a:cs typeface="Arial"/>
      </a:majorFont>
      <a:minorFont>
        <a:latin typeface="Arial"/>
        <a:ea typeface="Arial"/>
        <a:cs typeface="Arial"/>
      </a:minorFont>
    </a:fontScheme>
    <a:fmtScheme name="Blueprin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12700" rotWithShape="0">
              <a:srgbClr val="000000">
                <a:alpha val="50000"/>
              </a:srgbClr>
            </a:outerShdw>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outerShdw blurRad="25400" dist="42435" dir="2388334" rotWithShape="0">
                <a:srgbClr val="000000">
                  <a:alpha val="48275"/>
                </a:srgbClr>
              </a:outerShdw>
            </a:effectLst>
            <a:uFillTx/>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3</TotalTime>
  <Words>7764</Words>
  <Application>Microsoft Office PowerPoint</Application>
  <PresentationFormat>Custom</PresentationFormat>
  <Paragraphs>539</Paragraphs>
  <Slides>402</Slides>
  <Notes>0</Notes>
  <HiddenSlides>0</HiddenSlides>
  <MMClips>0</MMClips>
  <ScaleCrop>false</ScaleCrop>
  <HeadingPairs>
    <vt:vector size="6" baseType="variant">
      <vt:variant>
        <vt:lpstr>Fonts Used</vt:lpstr>
      </vt:variant>
      <vt:variant>
        <vt:i4>1</vt:i4>
      </vt:variant>
      <vt:variant>
        <vt:lpstr>Theme</vt:lpstr>
      </vt:variant>
      <vt:variant>
        <vt:i4>1</vt:i4>
      </vt:variant>
      <vt:variant>
        <vt:lpstr>Slide Titles</vt:lpstr>
      </vt:variant>
      <vt:variant>
        <vt:i4>402</vt:i4>
      </vt:variant>
    </vt:vector>
  </HeadingPairs>
  <TitlesOfParts>
    <vt:vector size="404" baseType="lpstr">
      <vt:lpstr>Arial</vt:lpstr>
      <vt:lpstr>Blueprint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Egypt’s Geography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Egypt’s History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Egypt’s Gods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Egypt’s Emphasis on Physical Beauty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The Pyramids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Burial Tombs in the Valley of the Kings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Mummification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Egyptian Book of the Dead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Egypt’s Glory</vt:lpstr>
      <vt:lpstr>PowerPoint Presentation</vt:lpstr>
      <vt:lpstr>PowerPoint Presentation</vt:lpstr>
      <vt:lpstr>PowerPoint Presentation</vt:lpstr>
      <vt:lpstr>PowerPoint Presentation</vt:lpstr>
      <vt:lpstr>PowerPoint Presentation</vt:lpstr>
      <vt:lpstr>PowerPoint Presentation</vt:lpstr>
      <vt:lpstr>King Tut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Egypt’s War Chariots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Egypt and Slavery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Egypt’s Brutal Treatment of Captives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Greg Schneck</cp:lastModifiedBy>
  <cp:revision>2</cp:revision>
  <dcterms:modified xsi:type="dcterms:W3CDTF">2023-06-01T22:48:27Z</dcterms:modified>
</cp:coreProperties>
</file>